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72" r:id="rId5"/>
  </p:sldMasterIdLst>
  <p:notesMasterIdLst>
    <p:notesMasterId r:id="rId24"/>
  </p:notesMasterIdLst>
  <p:sldIdLst>
    <p:sldId id="256" r:id="rId6"/>
    <p:sldId id="278" r:id="rId7"/>
    <p:sldId id="257" r:id="rId8"/>
    <p:sldId id="258" r:id="rId9"/>
    <p:sldId id="259" r:id="rId10"/>
    <p:sldId id="260" r:id="rId11"/>
    <p:sldId id="280" r:id="rId12"/>
    <p:sldId id="279" r:id="rId13"/>
    <p:sldId id="263" r:id="rId14"/>
    <p:sldId id="265" r:id="rId15"/>
    <p:sldId id="274" r:id="rId16"/>
    <p:sldId id="282" r:id="rId17"/>
    <p:sldId id="277" r:id="rId18"/>
    <p:sldId id="276" r:id="rId19"/>
    <p:sldId id="283" r:id="rId20"/>
    <p:sldId id="284" r:id="rId21"/>
    <p:sldId id="285" r:id="rId22"/>
    <p:sldId id="266" r:id="rId23"/>
  </p:sldIdLst>
  <p:sldSz cx="12192000" cy="6858000"/>
  <p:notesSz cx="7099300" cy="10234613"/>
  <p:defaultTextStyle>
    <a:defPPr>
      <a:defRPr lang="cs-CZ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41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0F82C3F-8C8E-40DC-9F83-9F8E892C030A}" v="80" dt="2025-09-15T11:35:39.813"/>
  </p1510:revLst>
</p1510:revInfo>
</file>

<file path=ppt/tableStyles.xml><?xml version="1.0" encoding="utf-8"?>
<a:tblStyleLst xmlns:a="http://schemas.openxmlformats.org/drawingml/2006/main" def="{2D5ABB26-0587-4C30-8999-92F81FD0307C}">
  <a:tblStyle styleId="{2D5ABB26-0587-4C30-8999-92F81FD0307C}" styleName="No Style, No Grid">
    <a:wholeTbl>
      <a:tcTxStyle>
        <a:fontRef idx="minor">
          <a:prstClr val="black"/>
        </a:fontRef>
        <a:schemeClr val="dk1"/>
      </a:tcTxStyle>
      <a:tcStyle>
        <a:tcBdr>
          <a:left>
            <a:ln w="12700">
              <a:noFill/>
            </a:ln>
          </a:left>
          <a:right>
            <a:ln w="12700">
              <a:noFill/>
            </a:ln>
          </a:right>
          <a:top>
            <a:ln w="12700">
              <a:noFill/>
            </a:ln>
          </a:top>
          <a:bottom>
            <a:ln w="12700">
              <a:noFill/>
            </a:ln>
          </a:bottom>
          <a:insideH>
            <a:ln w="12700">
              <a:noFill/>
            </a:ln>
          </a:insideH>
          <a:insideV>
            <a:ln w="12700"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lt1"/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lt1"/>
          </a:solidFill>
        </a:fill>
      </a:tcStyle>
    </a:band1V>
    <a:band2V>
      <a:tcStyle>
        <a:tcBdr/>
        <a:fill>
          <a:solidFill>
            <a:schemeClr val="lt1"/>
          </a:solidFill>
        </a:fill>
      </a:tcStyle>
    </a:band2V>
    <a:lastCol>
      <a:tcTxStyle b="on">
        <a:fontRef idx="minor">
          <a:prstClr val="black"/>
        </a:fontRef>
        <a:schemeClr val="dk1"/>
      </a:tcTxStyle>
      <a:tcStyle>
        <a:tcBdr/>
        <a:fill>
          <a:solidFill>
            <a:schemeClr val="lt1"/>
          </a:solidFill>
        </a:fill>
      </a:tcStyle>
    </a:lastCol>
    <a:firstCol>
      <a:tcTxStyle b="on">
        <a:fontRef idx="minor">
          <a:prstClr val="black"/>
        </a:fontRef>
        <a:schemeClr val="dk1"/>
      </a:tcTxStyle>
      <a:tcStyle>
        <a:tcBdr/>
        <a:fill>
          <a:solidFill>
            <a:schemeClr val="lt1"/>
          </a:solidFill>
        </a:fill>
      </a:tcStyle>
    </a:firstCol>
    <a:lastRow>
      <a:tcTxStyle b="on">
        <a:fontRef idx="minor">
          <a:prstClr val="black"/>
        </a:fontRef>
        <a:schemeClr val="dk1"/>
      </a:tcTxStyle>
      <a:tcStyle>
        <a:tcBdr>
          <a:top>
            <a:ln w="12700">
              <a:noFill/>
            </a:ln>
          </a:top>
        </a:tcBdr>
        <a:fill>
          <a:solidFill>
            <a:schemeClr val="l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prstClr val="black"/>
        </a:fontRef>
        <a:schemeClr val="dk1"/>
      </a:tcTxStyle>
      <a:tcStyle>
        <a:tcBdr>
          <a:bottom>
            <a:ln w="12700">
              <a:noFill/>
            </a:ln>
          </a:bottom>
        </a:tcBdr>
        <a:fill>
          <a:solidFill>
            <a:schemeClr val="lt1"/>
          </a:solidFill>
        </a:fill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1223" autoAdjust="0"/>
  </p:normalViewPr>
  <p:slideViewPr>
    <p:cSldViewPr>
      <p:cViewPr varScale="1">
        <p:scale>
          <a:sx n="50" d="100"/>
          <a:sy n="50" d="100"/>
        </p:scale>
        <p:origin x="1188" y="68"/>
      </p:cViewPr>
      <p:guideLst>
        <p:guide orient="horz" pos="2341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ndřej Pergl" userId="a030fe95-6e72-45e3-830a-a9935dfd45d4" providerId="ADAL" clId="{E0F82C3F-8C8E-40DC-9F83-9F8E892C030A}"/>
    <pc:docChg chg="undo custSel addSld delSld modSld sldOrd delMainMaster">
      <pc:chgData name="Ondřej Pergl" userId="a030fe95-6e72-45e3-830a-a9935dfd45d4" providerId="ADAL" clId="{E0F82C3F-8C8E-40DC-9F83-9F8E892C030A}" dt="2025-09-15T11:37:21.195" v="1053"/>
      <pc:docMkLst>
        <pc:docMk/>
      </pc:docMkLst>
      <pc:sldChg chg="modNotesTx">
        <pc:chgData name="Ondřej Pergl" userId="a030fe95-6e72-45e3-830a-a9935dfd45d4" providerId="ADAL" clId="{E0F82C3F-8C8E-40DC-9F83-9F8E892C030A}" dt="2025-09-15T07:52:20.535" v="117" actId="20577"/>
        <pc:sldMkLst>
          <pc:docMk/>
          <pc:sldMk cId="0" sldId="257"/>
        </pc:sldMkLst>
      </pc:sldChg>
      <pc:sldChg chg="modSp mod">
        <pc:chgData name="Ondřej Pergl" userId="a030fe95-6e72-45e3-830a-a9935dfd45d4" providerId="ADAL" clId="{E0F82C3F-8C8E-40DC-9F83-9F8E892C030A}" dt="2025-09-15T10:02:12.324" v="771" actId="20577"/>
        <pc:sldMkLst>
          <pc:docMk/>
          <pc:sldMk cId="0" sldId="263"/>
        </pc:sldMkLst>
        <pc:graphicFrameChg chg="modGraphic">
          <ac:chgData name="Ondřej Pergl" userId="a030fe95-6e72-45e3-830a-a9935dfd45d4" providerId="ADAL" clId="{E0F82C3F-8C8E-40DC-9F83-9F8E892C030A}" dt="2025-09-15T10:02:12.324" v="771" actId="20577"/>
          <ac:graphicFrameMkLst>
            <pc:docMk/>
            <pc:sldMk cId="0" sldId="263"/>
            <ac:graphicFrameMk id="1453678576" creationId="{00000000-0000-0000-0000-000000000000}"/>
          </ac:graphicFrameMkLst>
        </pc:graphicFrameChg>
      </pc:sldChg>
      <pc:sldChg chg="modSp mod">
        <pc:chgData name="Ondřej Pergl" userId="a030fe95-6e72-45e3-830a-a9935dfd45d4" providerId="ADAL" clId="{E0F82C3F-8C8E-40DC-9F83-9F8E892C030A}" dt="2025-09-15T10:04:18.408" v="903" actId="20577"/>
        <pc:sldMkLst>
          <pc:docMk/>
          <pc:sldMk cId="0" sldId="265"/>
        </pc:sldMkLst>
        <pc:spChg chg="mod">
          <ac:chgData name="Ondřej Pergl" userId="a030fe95-6e72-45e3-830a-a9935dfd45d4" providerId="ADAL" clId="{E0F82C3F-8C8E-40DC-9F83-9F8E892C030A}" dt="2025-09-15T10:04:18.408" v="903" actId="20577"/>
          <ac:spMkLst>
            <pc:docMk/>
            <pc:sldMk cId="0" sldId="265"/>
            <ac:spMk id="742081958" creationId="{00000000-0000-0000-0000-000000000000}"/>
          </ac:spMkLst>
        </pc:spChg>
      </pc:sldChg>
      <pc:sldChg chg="ord">
        <pc:chgData name="Ondřej Pergl" userId="a030fe95-6e72-45e3-830a-a9935dfd45d4" providerId="ADAL" clId="{E0F82C3F-8C8E-40DC-9F83-9F8E892C030A}" dt="2025-09-15T11:37:21.195" v="1053"/>
        <pc:sldMkLst>
          <pc:docMk/>
          <pc:sldMk cId="0" sldId="266"/>
        </pc:sldMkLst>
      </pc:sldChg>
      <pc:sldChg chg="addSp delSp modSp add del mod">
        <pc:chgData name="Ondřej Pergl" userId="a030fe95-6e72-45e3-830a-a9935dfd45d4" providerId="ADAL" clId="{E0F82C3F-8C8E-40DC-9F83-9F8E892C030A}" dt="2025-09-15T11:37:16.139" v="1051" actId="47"/>
        <pc:sldMkLst>
          <pc:docMk/>
          <pc:sldMk cId="1119928212" sldId="283"/>
        </pc:sldMkLst>
        <pc:spChg chg="add mod">
          <ac:chgData name="Ondřej Pergl" userId="a030fe95-6e72-45e3-830a-a9935dfd45d4" providerId="ADAL" clId="{E0F82C3F-8C8E-40DC-9F83-9F8E892C030A}" dt="2025-09-15T09:09:01.508" v="217" actId="478"/>
          <ac:spMkLst>
            <pc:docMk/>
            <pc:sldMk cId="1119928212" sldId="283"/>
            <ac:spMk id="3" creationId="{4F8D0EB2-8AF4-C962-BBBD-B1284B627042}"/>
          </ac:spMkLst>
        </pc:spChg>
        <pc:spChg chg="mod">
          <ac:chgData name="Ondřej Pergl" userId="a030fe95-6e72-45e3-830a-a9935dfd45d4" providerId="ADAL" clId="{E0F82C3F-8C8E-40DC-9F83-9F8E892C030A}" dt="2025-09-15T09:08:55.415" v="216" actId="20577"/>
          <ac:spMkLst>
            <pc:docMk/>
            <pc:sldMk cId="1119928212" sldId="283"/>
            <ac:spMk id="8" creationId="{B7BB5619-22D3-E2F8-3169-AAFEA201D89D}"/>
          </ac:spMkLst>
        </pc:spChg>
        <pc:spChg chg="del">
          <ac:chgData name="Ondřej Pergl" userId="a030fe95-6e72-45e3-830a-a9935dfd45d4" providerId="ADAL" clId="{E0F82C3F-8C8E-40DC-9F83-9F8E892C030A}" dt="2025-09-15T09:09:01.508" v="217" actId="478"/>
          <ac:spMkLst>
            <pc:docMk/>
            <pc:sldMk cId="1119928212" sldId="283"/>
            <ac:spMk id="9" creationId="{5507B07D-BE66-D630-D1B3-AB9CADC71B0F}"/>
          </ac:spMkLst>
        </pc:spChg>
      </pc:sldChg>
      <pc:sldChg chg="addSp delSp modSp add del mod modClrScheme chgLayout">
        <pc:chgData name="Ondřej Pergl" userId="a030fe95-6e72-45e3-830a-a9935dfd45d4" providerId="ADAL" clId="{E0F82C3F-8C8E-40DC-9F83-9F8E892C030A}" dt="2025-09-15T11:37:01.064" v="1049" actId="20577"/>
        <pc:sldMkLst>
          <pc:docMk/>
          <pc:sldMk cId="3153234050" sldId="284"/>
        </pc:sldMkLst>
        <pc:spChg chg="add del mod ord">
          <ac:chgData name="Ondřej Pergl" userId="a030fe95-6e72-45e3-830a-a9935dfd45d4" providerId="ADAL" clId="{E0F82C3F-8C8E-40DC-9F83-9F8E892C030A}" dt="2025-09-15T09:09:30.234" v="222" actId="478"/>
          <ac:spMkLst>
            <pc:docMk/>
            <pc:sldMk cId="3153234050" sldId="284"/>
            <ac:spMk id="2" creationId="{07A59BD1-96FF-140C-85CF-4870BB67554E}"/>
          </ac:spMkLst>
        </pc:spChg>
        <pc:spChg chg="del">
          <ac:chgData name="Ondřej Pergl" userId="a030fe95-6e72-45e3-830a-a9935dfd45d4" providerId="ADAL" clId="{E0F82C3F-8C8E-40DC-9F83-9F8E892C030A}" dt="2025-09-15T09:09:33.537" v="223" actId="478"/>
          <ac:spMkLst>
            <pc:docMk/>
            <pc:sldMk cId="3153234050" sldId="284"/>
            <ac:spMk id="4" creationId="{CECB50D7-BEF3-7F49-D3DB-131F6040977A}"/>
          </ac:spMkLst>
        </pc:spChg>
        <pc:spChg chg="del">
          <ac:chgData name="Ondřej Pergl" userId="a030fe95-6e72-45e3-830a-a9935dfd45d4" providerId="ADAL" clId="{E0F82C3F-8C8E-40DC-9F83-9F8E892C030A}" dt="2025-09-15T09:09:33.537" v="223" actId="478"/>
          <ac:spMkLst>
            <pc:docMk/>
            <pc:sldMk cId="3153234050" sldId="284"/>
            <ac:spMk id="6" creationId="{90B94FA3-A53D-97D6-BC43-C19A45820391}"/>
          </ac:spMkLst>
        </pc:spChg>
        <pc:spChg chg="del">
          <ac:chgData name="Ondřej Pergl" userId="a030fe95-6e72-45e3-830a-a9935dfd45d4" providerId="ADAL" clId="{E0F82C3F-8C8E-40DC-9F83-9F8E892C030A}" dt="2025-09-15T09:09:33.537" v="223" actId="478"/>
          <ac:spMkLst>
            <pc:docMk/>
            <pc:sldMk cId="3153234050" sldId="284"/>
            <ac:spMk id="7" creationId="{6F155584-6494-A0B4-EBBA-AD9C03969F96}"/>
          </ac:spMkLst>
        </pc:spChg>
        <pc:spChg chg="del">
          <ac:chgData name="Ondřej Pergl" userId="a030fe95-6e72-45e3-830a-a9935dfd45d4" providerId="ADAL" clId="{E0F82C3F-8C8E-40DC-9F83-9F8E892C030A}" dt="2025-09-15T09:09:33.537" v="223" actId="478"/>
          <ac:spMkLst>
            <pc:docMk/>
            <pc:sldMk cId="3153234050" sldId="284"/>
            <ac:spMk id="8" creationId="{F0C83BDE-EFB2-A319-D569-704E7AF8F332}"/>
          </ac:spMkLst>
        </pc:spChg>
        <pc:spChg chg="del">
          <ac:chgData name="Ondřej Pergl" userId="a030fe95-6e72-45e3-830a-a9935dfd45d4" providerId="ADAL" clId="{E0F82C3F-8C8E-40DC-9F83-9F8E892C030A}" dt="2025-09-15T09:09:33.537" v="223" actId="478"/>
          <ac:spMkLst>
            <pc:docMk/>
            <pc:sldMk cId="3153234050" sldId="284"/>
            <ac:spMk id="9" creationId="{72B734D7-F1C8-3334-C9DD-8EEE2752DE49}"/>
          </ac:spMkLst>
        </pc:spChg>
        <pc:spChg chg="del">
          <ac:chgData name="Ondřej Pergl" userId="a030fe95-6e72-45e3-830a-a9935dfd45d4" providerId="ADAL" clId="{E0F82C3F-8C8E-40DC-9F83-9F8E892C030A}" dt="2025-09-15T09:09:33.537" v="223" actId="478"/>
          <ac:spMkLst>
            <pc:docMk/>
            <pc:sldMk cId="3153234050" sldId="284"/>
            <ac:spMk id="10" creationId="{A1622321-8BB7-234C-B9E4-E2737A738255}"/>
          </ac:spMkLst>
        </pc:spChg>
        <pc:spChg chg="add del mod">
          <ac:chgData name="Ondřej Pergl" userId="a030fe95-6e72-45e3-830a-a9935dfd45d4" providerId="ADAL" clId="{E0F82C3F-8C8E-40DC-9F83-9F8E892C030A}" dt="2025-09-15T09:10:03.019" v="225" actId="478"/>
          <ac:spMkLst>
            <pc:docMk/>
            <pc:sldMk cId="3153234050" sldId="284"/>
            <ac:spMk id="11" creationId="{733EEA1D-03EE-202F-0A88-C73D2A14256E}"/>
          </ac:spMkLst>
        </pc:spChg>
        <pc:spChg chg="add del mod">
          <ac:chgData name="Ondřej Pergl" userId="a030fe95-6e72-45e3-830a-a9935dfd45d4" providerId="ADAL" clId="{E0F82C3F-8C8E-40DC-9F83-9F8E892C030A}" dt="2025-09-15T09:10:03.019" v="225" actId="478"/>
          <ac:spMkLst>
            <pc:docMk/>
            <pc:sldMk cId="3153234050" sldId="284"/>
            <ac:spMk id="14" creationId="{4923089B-4178-1E6F-6FC6-093EEFAA6C7C}"/>
          </ac:spMkLst>
        </pc:spChg>
        <pc:spChg chg="add del mod">
          <ac:chgData name="Ondřej Pergl" userId="a030fe95-6e72-45e3-830a-a9935dfd45d4" providerId="ADAL" clId="{E0F82C3F-8C8E-40DC-9F83-9F8E892C030A}" dt="2025-09-15T09:10:03.019" v="225" actId="478"/>
          <ac:spMkLst>
            <pc:docMk/>
            <pc:sldMk cId="3153234050" sldId="284"/>
            <ac:spMk id="15" creationId="{8E2AB13E-B544-75DF-0E23-66FA954ED2F4}"/>
          </ac:spMkLst>
        </pc:spChg>
        <pc:spChg chg="add del mod">
          <ac:chgData name="Ondřej Pergl" userId="a030fe95-6e72-45e3-830a-a9935dfd45d4" providerId="ADAL" clId="{E0F82C3F-8C8E-40DC-9F83-9F8E892C030A}" dt="2025-09-15T09:10:03.019" v="225" actId="478"/>
          <ac:spMkLst>
            <pc:docMk/>
            <pc:sldMk cId="3153234050" sldId="284"/>
            <ac:spMk id="19" creationId="{DDCCD287-5111-A46A-6C76-14ACF132C92B}"/>
          </ac:spMkLst>
        </pc:spChg>
        <pc:spChg chg="add del mod">
          <ac:chgData name="Ondřej Pergl" userId="a030fe95-6e72-45e3-830a-a9935dfd45d4" providerId="ADAL" clId="{E0F82C3F-8C8E-40DC-9F83-9F8E892C030A}" dt="2025-09-15T09:10:03.019" v="225" actId="478"/>
          <ac:spMkLst>
            <pc:docMk/>
            <pc:sldMk cId="3153234050" sldId="284"/>
            <ac:spMk id="20" creationId="{041FC018-2B60-5611-5459-9EF3DC551B70}"/>
          </ac:spMkLst>
        </pc:spChg>
        <pc:spChg chg="del">
          <ac:chgData name="Ondřej Pergl" userId="a030fe95-6e72-45e3-830a-a9935dfd45d4" providerId="ADAL" clId="{E0F82C3F-8C8E-40DC-9F83-9F8E892C030A}" dt="2025-09-15T09:09:33.537" v="223" actId="478"/>
          <ac:spMkLst>
            <pc:docMk/>
            <pc:sldMk cId="3153234050" sldId="284"/>
            <ac:spMk id="23" creationId="{05AF2322-9FC1-E4E9-581B-529A76EEA03A}"/>
          </ac:spMkLst>
        </pc:spChg>
        <pc:spChg chg="add del mod">
          <ac:chgData name="Ondřej Pergl" userId="a030fe95-6e72-45e3-830a-a9935dfd45d4" providerId="ADAL" clId="{E0F82C3F-8C8E-40DC-9F83-9F8E892C030A}" dt="2025-09-15T09:10:03.019" v="225" actId="478"/>
          <ac:spMkLst>
            <pc:docMk/>
            <pc:sldMk cId="3153234050" sldId="284"/>
            <ac:spMk id="26" creationId="{251D721C-C58B-CF97-78F0-1CBF9283D5E2}"/>
          </ac:spMkLst>
        </pc:spChg>
        <pc:spChg chg="add del mod">
          <ac:chgData name="Ondřej Pergl" userId="a030fe95-6e72-45e3-830a-a9935dfd45d4" providerId="ADAL" clId="{E0F82C3F-8C8E-40DC-9F83-9F8E892C030A}" dt="2025-09-15T09:10:03.019" v="225" actId="478"/>
          <ac:spMkLst>
            <pc:docMk/>
            <pc:sldMk cId="3153234050" sldId="284"/>
            <ac:spMk id="38" creationId="{E13D981D-1AE8-A7A7-1681-C5504CD57588}"/>
          </ac:spMkLst>
        </pc:spChg>
        <pc:spChg chg="add del mod">
          <ac:chgData name="Ondřej Pergl" userId="a030fe95-6e72-45e3-830a-a9935dfd45d4" providerId="ADAL" clId="{E0F82C3F-8C8E-40DC-9F83-9F8E892C030A}" dt="2025-09-15T09:10:03.019" v="225" actId="478"/>
          <ac:spMkLst>
            <pc:docMk/>
            <pc:sldMk cId="3153234050" sldId="284"/>
            <ac:spMk id="40" creationId="{68F9832B-7364-10CD-37C6-F3687134F6A3}"/>
          </ac:spMkLst>
        </pc:spChg>
        <pc:spChg chg="del">
          <ac:chgData name="Ondřej Pergl" userId="a030fe95-6e72-45e3-830a-a9935dfd45d4" providerId="ADAL" clId="{E0F82C3F-8C8E-40DC-9F83-9F8E892C030A}" dt="2025-09-15T09:09:33.537" v="223" actId="478"/>
          <ac:spMkLst>
            <pc:docMk/>
            <pc:sldMk cId="3153234050" sldId="284"/>
            <ac:spMk id="42" creationId="{415A4BC4-5F58-6F4A-C846-922CE9177D10}"/>
          </ac:spMkLst>
        </pc:spChg>
        <pc:spChg chg="add del mod">
          <ac:chgData name="Ondřej Pergl" userId="a030fe95-6e72-45e3-830a-a9935dfd45d4" providerId="ADAL" clId="{E0F82C3F-8C8E-40DC-9F83-9F8E892C030A}" dt="2025-09-15T09:10:03.019" v="225" actId="478"/>
          <ac:spMkLst>
            <pc:docMk/>
            <pc:sldMk cId="3153234050" sldId="284"/>
            <ac:spMk id="47" creationId="{54CB490D-12BE-6F34-939A-E57E3015FF85}"/>
          </ac:spMkLst>
        </pc:spChg>
        <pc:spChg chg="add del mod">
          <ac:chgData name="Ondřej Pergl" userId="a030fe95-6e72-45e3-830a-a9935dfd45d4" providerId="ADAL" clId="{E0F82C3F-8C8E-40DC-9F83-9F8E892C030A}" dt="2025-09-15T09:10:03.019" v="225" actId="478"/>
          <ac:spMkLst>
            <pc:docMk/>
            <pc:sldMk cId="3153234050" sldId="284"/>
            <ac:spMk id="54" creationId="{CF2B3065-71E9-E051-F208-D569E1C32F9F}"/>
          </ac:spMkLst>
        </pc:spChg>
        <pc:spChg chg="del">
          <ac:chgData name="Ondřej Pergl" userId="a030fe95-6e72-45e3-830a-a9935dfd45d4" providerId="ADAL" clId="{E0F82C3F-8C8E-40DC-9F83-9F8E892C030A}" dt="2025-09-15T09:09:33.537" v="223" actId="478"/>
          <ac:spMkLst>
            <pc:docMk/>
            <pc:sldMk cId="3153234050" sldId="284"/>
            <ac:spMk id="57" creationId="{4284173B-48D0-AE54-BABD-46ECB51C2964}"/>
          </ac:spMkLst>
        </pc:spChg>
        <pc:spChg chg="del">
          <ac:chgData name="Ondřej Pergl" userId="a030fe95-6e72-45e3-830a-a9935dfd45d4" providerId="ADAL" clId="{E0F82C3F-8C8E-40DC-9F83-9F8E892C030A}" dt="2025-09-15T09:09:33.537" v="223" actId="478"/>
          <ac:spMkLst>
            <pc:docMk/>
            <pc:sldMk cId="3153234050" sldId="284"/>
            <ac:spMk id="67" creationId="{5B322A5B-58A8-384B-2A2D-E26822D55DAA}"/>
          </ac:spMkLst>
        </pc:spChg>
        <pc:spChg chg="add mod">
          <ac:chgData name="Ondřej Pergl" userId="a030fe95-6e72-45e3-830a-a9935dfd45d4" providerId="ADAL" clId="{E0F82C3F-8C8E-40DC-9F83-9F8E892C030A}" dt="2025-09-15T11:37:01.064" v="1049" actId="20577"/>
          <ac:spMkLst>
            <pc:docMk/>
            <pc:sldMk cId="3153234050" sldId="284"/>
            <ac:spMk id="68" creationId="{F3446726-CE03-8A74-3F42-3CF0454135F5}"/>
          </ac:spMkLst>
        </pc:spChg>
        <pc:picChg chg="add del mod">
          <ac:chgData name="Ondřej Pergl" userId="a030fe95-6e72-45e3-830a-a9935dfd45d4" providerId="ADAL" clId="{E0F82C3F-8C8E-40DC-9F83-9F8E892C030A}" dt="2025-09-15T11:32:58.846" v="965" actId="478"/>
          <ac:picMkLst>
            <pc:docMk/>
            <pc:sldMk cId="3153234050" sldId="284"/>
            <ac:picMk id="63" creationId="{E3607F84-DB5E-52E0-504C-3936222E2B46}"/>
          </ac:picMkLst>
        </pc:picChg>
        <pc:picChg chg="add mod">
          <ac:chgData name="Ondřej Pergl" userId="a030fe95-6e72-45e3-830a-a9935dfd45d4" providerId="ADAL" clId="{E0F82C3F-8C8E-40DC-9F83-9F8E892C030A}" dt="2025-09-15T11:35:25.724" v="979" actId="1037"/>
          <ac:picMkLst>
            <pc:docMk/>
            <pc:sldMk cId="3153234050" sldId="284"/>
            <ac:picMk id="65" creationId="{0BB07A58-FFC7-A3E0-E8D3-1281CD91933A}"/>
          </ac:picMkLst>
        </pc:picChg>
      </pc:sldChg>
      <pc:sldChg chg="addSp delSp modSp new mod modClrScheme chgLayout modNotes">
        <pc:chgData name="Ondřej Pergl" userId="a030fe95-6e72-45e3-830a-a9935dfd45d4" providerId="ADAL" clId="{E0F82C3F-8C8E-40DC-9F83-9F8E892C030A}" dt="2025-09-15T10:07:20.696" v="964" actId="20577"/>
        <pc:sldMkLst>
          <pc:docMk/>
          <pc:sldMk cId="122037322" sldId="285"/>
        </pc:sldMkLst>
        <pc:spChg chg="mod ord">
          <ac:chgData name="Ondřej Pergl" userId="a030fe95-6e72-45e3-830a-a9935dfd45d4" providerId="ADAL" clId="{E0F82C3F-8C8E-40DC-9F83-9F8E892C030A}" dt="2025-09-15T09:12:30.747" v="410" actId="26606"/>
          <ac:spMkLst>
            <pc:docMk/>
            <pc:sldMk cId="122037322" sldId="285"/>
            <ac:spMk id="2" creationId="{E5A02958-C927-E9B0-DBEE-733C1AC9CE85}"/>
          </ac:spMkLst>
        </pc:spChg>
        <pc:spChg chg="add del mod ord">
          <ac:chgData name="Ondřej Pergl" userId="a030fe95-6e72-45e3-830a-a9935dfd45d4" providerId="ADAL" clId="{E0F82C3F-8C8E-40DC-9F83-9F8E892C030A}" dt="2025-09-15T09:12:30.747" v="410" actId="26606"/>
          <ac:spMkLst>
            <pc:docMk/>
            <pc:sldMk cId="122037322" sldId="285"/>
            <ac:spMk id="3" creationId="{568F4494-1113-179E-1E38-20A9CBAA3051}"/>
          </ac:spMkLst>
        </pc:spChg>
        <pc:spChg chg="add mod">
          <ac:chgData name="Ondřej Pergl" userId="a030fe95-6e72-45e3-830a-a9935dfd45d4" providerId="ADAL" clId="{E0F82C3F-8C8E-40DC-9F83-9F8E892C030A}" dt="2025-09-15T10:06:14.032" v="960" actId="553"/>
          <ac:spMkLst>
            <pc:docMk/>
            <pc:sldMk cId="122037322" sldId="285"/>
            <ac:spMk id="4" creationId="{B4455839-49ED-A674-BD13-6ABB7C94B9E2}"/>
          </ac:spMkLst>
        </pc:spChg>
        <pc:spChg chg="add mod">
          <ac:chgData name="Ondřej Pergl" userId="a030fe95-6e72-45e3-830a-a9935dfd45d4" providerId="ADAL" clId="{E0F82C3F-8C8E-40DC-9F83-9F8E892C030A}" dt="2025-09-15T10:06:14.032" v="960" actId="553"/>
          <ac:spMkLst>
            <pc:docMk/>
            <pc:sldMk cId="122037322" sldId="285"/>
            <ac:spMk id="6" creationId="{778C9041-9032-3BF4-D785-388BB66C55DB}"/>
          </ac:spMkLst>
        </pc:spChg>
        <pc:spChg chg="add mod">
          <ac:chgData name="Ondřej Pergl" userId="a030fe95-6e72-45e3-830a-a9935dfd45d4" providerId="ADAL" clId="{E0F82C3F-8C8E-40DC-9F83-9F8E892C030A}" dt="2025-09-15T10:06:14.032" v="960" actId="553"/>
          <ac:spMkLst>
            <pc:docMk/>
            <pc:sldMk cId="122037322" sldId="285"/>
            <ac:spMk id="7" creationId="{19C9BC83-9853-4DCC-A46D-7063D5ECF6AD}"/>
          </ac:spMkLst>
        </pc:spChg>
        <pc:spChg chg="add mod">
          <ac:chgData name="Ondřej Pergl" userId="a030fe95-6e72-45e3-830a-a9935dfd45d4" providerId="ADAL" clId="{E0F82C3F-8C8E-40DC-9F83-9F8E892C030A}" dt="2025-09-15T10:07:20.696" v="964" actId="20577"/>
          <ac:spMkLst>
            <pc:docMk/>
            <pc:sldMk cId="122037322" sldId="285"/>
            <ac:spMk id="8" creationId="{AF9B86FC-0FDE-E71F-537C-85F763A1EF85}"/>
          </ac:spMkLst>
        </pc:spChg>
        <pc:graphicFrameChg chg="add mod">
          <ac:chgData name="Ondřej Pergl" userId="a030fe95-6e72-45e3-830a-a9935dfd45d4" providerId="ADAL" clId="{E0F82C3F-8C8E-40DC-9F83-9F8E892C030A}" dt="2025-09-15T09:31:16.329" v="568" actId="20577"/>
          <ac:graphicFrameMkLst>
            <pc:docMk/>
            <pc:sldMk cId="122037322" sldId="285"/>
            <ac:graphicFrameMk id="5" creationId="{E96ECD68-0938-ED90-E6FD-75B3B6A458A7}"/>
          </ac:graphicFrameMkLst>
        </pc:graphicFrameChg>
      </pc:sldChg>
      <pc:sldMasterChg chg="del delSldLayout">
        <pc:chgData name="Ondřej Pergl" userId="a030fe95-6e72-45e3-830a-a9935dfd45d4" providerId="ADAL" clId="{E0F82C3F-8C8E-40DC-9F83-9F8E892C030A}" dt="2025-09-15T09:09:24.078" v="221" actId="700"/>
        <pc:sldMasterMkLst>
          <pc:docMk/>
          <pc:sldMasterMk cId="1039873483" sldId="2147483696"/>
        </pc:sldMasterMkLst>
        <pc:sldLayoutChg chg="del">
          <pc:chgData name="Ondřej Pergl" userId="a030fe95-6e72-45e3-830a-a9935dfd45d4" providerId="ADAL" clId="{E0F82C3F-8C8E-40DC-9F83-9F8E892C030A}" dt="2025-09-15T09:09:24.078" v="221" actId="700"/>
          <pc:sldLayoutMkLst>
            <pc:docMk/>
            <pc:sldMasterMk cId="1039873483" sldId="2147483696"/>
            <pc:sldLayoutMk cId="1561409622" sldId="2147483697"/>
          </pc:sldLayoutMkLst>
        </pc:sldLayoutChg>
        <pc:sldLayoutChg chg="del">
          <pc:chgData name="Ondřej Pergl" userId="a030fe95-6e72-45e3-830a-a9935dfd45d4" providerId="ADAL" clId="{E0F82C3F-8C8E-40DC-9F83-9F8E892C030A}" dt="2025-09-15T09:09:24.078" v="221" actId="700"/>
          <pc:sldLayoutMkLst>
            <pc:docMk/>
            <pc:sldMasterMk cId="1039873483" sldId="2147483696"/>
            <pc:sldLayoutMk cId="1217888654" sldId="2147483698"/>
          </pc:sldLayoutMkLst>
        </pc:sldLayoutChg>
        <pc:sldLayoutChg chg="del">
          <pc:chgData name="Ondřej Pergl" userId="a030fe95-6e72-45e3-830a-a9935dfd45d4" providerId="ADAL" clId="{E0F82C3F-8C8E-40DC-9F83-9F8E892C030A}" dt="2025-09-15T09:09:24.078" v="221" actId="700"/>
          <pc:sldLayoutMkLst>
            <pc:docMk/>
            <pc:sldMasterMk cId="1039873483" sldId="2147483696"/>
            <pc:sldLayoutMk cId="2549909586" sldId="2147483699"/>
          </pc:sldLayoutMkLst>
        </pc:sldLayoutChg>
        <pc:sldLayoutChg chg="del">
          <pc:chgData name="Ondřej Pergl" userId="a030fe95-6e72-45e3-830a-a9935dfd45d4" providerId="ADAL" clId="{E0F82C3F-8C8E-40DC-9F83-9F8E892C030A}" dt="2025-09-15T09:09:24.078" v="221" actId="700"/>
          <pc:sldLayoutMkLst>
            <pc:docMk/>
            <pc:sldMasterMk cId="1039873483" sldId="2147483696"/>
            <pc:sldLayoutMk cId="2806977275" sldId="2147483700"/>
          </pc:sldLayoutMkLst>
        </pc:sldLayoutChg>
        <pc:sldLayoutChg chg="del">
          <pc:chgData name="Ondřej Pergl" userId="a030fe95-6e72-45e3-830a-a9935dfd45d4" providerId="ADAL" clId="{E0F82C3F-8C8E-40DC-9F83-9F8E892C030A}" dt="2025-09-15T09:09:24.078" v="221" actId="700"/>
          <pc:sldLayoutMkLst>
            <pc:docMk/>
            <pc:sldMasterMk cId="1039873483" sldId="2147483696"/>
            <pc:sldLayoutMk cId="872879329" sldId="2147483701"/>
          </pc:sldLayoutMkLst>
        </pc:sldLayoutChg>
        <pc:sldLayoutChg chg="del">
          <pc:chgData name="Ondřej Pergl" userId="a030fe95-6e72-45e3-830a-a9935dfd45d4" providerId="ADAL" clId="{E0F82C3F-8C8E-40DC-9F83-9F8E892C030A}" dt="2025-09-15T09:09:24.078" v="221" actId="700"/>
          <pc:sldLayoutMkLst>
            <pc:docMk/>
            <pc:sldMasterMk cId="1039873483" sldId="2147483696"/>
            <pc:sldLayoutMk cId="1007115768" sldId="2147483702"/>
          </pc:sldLayoutMkLst>
        </pc:sldLayoutChg>
        <pc:sldLayoutChg chg="del">
          <pc:chgData name="Ondřej Pergl" userId="a030fe95-6e72-45e3-830a-a9935dfd45d4" providerId="ADAL" clId="{E0F82C3F-8C8E-40DC-9F83-9F8E892C030A}" dt="2025-09-15T09:09:24.078" v="221" actId="700"/>
          <pc:sldLayoutMkLst>
            <pc:docMk/>
            <pc:sldMasterMk cId="1039873483" sldId="2147483696"/>
            <pc:sldLayoutMk cId="2267896518" sldId="2147483703"/>
          </pc:sldLayoutMkLst>
        </pc:sldLayoutChg>
        <pc:sldLayoutChg chg="del">
          <pc:chgData name="Ondřej Pergl" userId="a030fe95-6e72-45e3-830a-a9935dfd45d4" providerId="ADAL" clId="{E0F82C3F-8C8E-40DC-9F83-9F8E892C030A}" dt="2025-09-15T09:09:24.078" v="221" actId="700"/>
          <pc:sldLayoutMkLst>
            <pc:docMk/>
            <pc:sldMasterMk cId="1039873483" sldId="2147483696"/>
            <pc:sldLayoutMk cId="283287218" sldId="2147483704"/>
          </pc:sldLayoutMkLst>
        </pc:sldLayoutChg>
        <pc:sldLayoutChg chg="del">
          <pc:chgData name="Ondřej Pergl" userId="a030fe95-6e72-45e3-830a-a9935dfd45d4" providerId="ADAL" clId="{E0F82C3F-8C8E-40DC-9F83-9F8E892C030A}" dt="2025-09-15T09:09:24.078" v="221" actId="700"/>
          <pc:sldLayoutMkLst>
            <pc:docMk/>
            <pc:sldMasterMk cId="1039873483" sldId="2147483696"/>
            <pc:sldLayoutMk cId="3886400158" sldId="2147483705"/>
          </pc:sldLayoutMkLst>
        </pc:sldLayoutChg>
        <pc:sldLayoutChg chg="del">
          <pc:chgData name="Ondřej Pergl" userId="a030fe95-6e72-45e3-830a-a9935dfd45d4" providerId="ADAL" clId="{E0F82C3F-8C8E-40DC-9F83-9F8E892C030A}" dt="2025-09-15T09:09:24.078" v="221" actId="700"/>
          <pc:sldLayoutMkLst>
            <pc:docMk/>
            <pc:sldMasterMk cId="1039873483" sldId="2147483696"/>
            <pc:sldLayoutMk cId="2385089303" sldId="2147483706"/>
          </pc:sldLayoutMkLst>
        </pc:sldLayoutChg>
        <pc:sldLayoutChg chg="del">
          <pc:chgData name="Ondřej Pergl" userId="a030fe95-6e72-45e3-830a-a9935dfd45d4" providerId="ADAL" clId="{E0F82C3F-8C8E-40DC-9F83-9F8E892C030A}" dt="2025-09-15T09:09:24.078" v="221" actId="700"/>
          <pc:sldLayoutMkLst>
            <pc:docMk/>
            <pc:sldMasterMk cId="1039873483" sldId="2147483696"/>
            <pc:sldLayoutMk cId="3794523368" sldId="2147483707"/>
          </pc:sldLayoutMkLst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600900000000001"/>
          <c:y val="2.6832000000000002E-2"/>
          <c:w val="0.769181"/>
          <c:h val="0.88535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Sloupec3</c:v>
                </c:pt>
              </c:strCache>
            </c:strRef>
          </c:tx>
          <c:spPr>
            <a:prstGeom prst="rect">
              <a:avLst/>
            </a:prstGeom>
            <a:solidFill>
              <a:schemeClr val="accent1"/>
            </a:solidFill>
            <a:ln>
              <a:noFill/>
              <a:round/>
            </a:ln>
            <a:effectLst/>
          </c:spPr>
          <c:invertIfNegative val="0"/>
          <c:dPt>
            <c:idx val="0"/>
            <c:invertIfNegative val="0"/>
            <c:bubble3D val="0"/>
            <c:spPr>
              <a:prstGeom prst="rect">
                <a:avLst/>
              </a:prstGeom>
              <a:solidFill>
                <a:srgbClr val="00B050"/>
              </a:solidFill>
              <a:ln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79AD-4ADE-8906-96BD414C34FD}"/>
              </c:ext>
            </c:extLst>
          </c:dPt>
          <c:dPt>
            <c:idx val="1"/>
            <c:invertIfNegative val="0"/>
            <c:bubble3D val="0"/>
            <c:spPr>
              <a:prstGeom prst="rect">
                <a:avLst/>
              </a:prstGeom>
              <a:solidFill>
                <a:schemeClr val="accent4">
                  <a:lumMod val="25000"/>
                </a:schemeClr>
              </a:solidFill>
              <a:ln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3-79AD-4ADE-8906-96BD414C34FD}"/>
              </c:ext>
            </c:extLst>
          </c:dPt>
          <c:dPt>
            <c:idx val="2"/>
            <c:invertIfNegative val="0"/>
            <c:bubble3D val="0"/>
            <c:spPr>
              <a:prstGeom prst="rect">
                <a:avLst/>
              </a:prstGeom>
              <a:gradFill>
                <a:gsLst>
                  <a:gs pos="0">
                    <a:schemeClr val="accent2"/>
                  </a:gs>
                  <a:gs pos="48000">
                    <a:schemeClr val="accent3"/>
                  </a:gs>
                  <a:gs pos="100000">
                    <a:schemeClr val="accent1"/>
                  </a:gs>
                </a:gsLst>
                <a:lin ang="0" scaled="1"/>
              </a:gradFill>
              <a:ln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5-79AD-4ADE-8906-96BD414C34FD}"/>
              </c:ext>
            </c:extLst>
          </c:dPt>
          <c:dPt>
            <c:idx val="3"/>
            <c:invertIfNegative val="0"/>
            <c:bubble3D val="0"/>
            <c:spPr>
              <a:prstGeom prst="rect">
                <a:avLst/>
              </a:prstGeom>
              <a:pattFill prst="wdUpDiag">
                <a:fgClr>
                  <a:srgbClr val="7030A0"/>
                </a:fgClr>
                <a:bgClr>
                  <a:schemeClr val="bg1"/>
                </a:bgClr>
              </a:pattFill>
              <a:ln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7-79AD-4ADE-8906-96BD414C34FD}"/>
              </c:ext>
            </c:extLst>
          </c:dPt>
          <c:dPt>
            <c:idx val="4"/>
            <c:invertIfNegative val="0"/>
            <c:bubble3D val="0"/>
            <c:spPr>
              <a:prstGeom prst="rect">
                <a:avLst/>
              </a:prstGeom>
              <a:solidFill>
                <a:schemeClr val="tx1"/>
              </a:solidFill>
              <a:ln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9-79AD-4ADE-8906-96BD414C34FD}"/>
              </c:ext>
            </c:extLst>
          </c:dPt>
          <c:cat>
            <c:strRef>
              <c:f>List1!$A$2:$A$6</c:f>
              <c:strCache>
                <c:ptCount val="5"/>
                <c:pt idx="0">
                  <c:v>Vyúčtováno v ŽoP</c:v>
                </c:pt>
                <c:pt idx="1">
                  <c:v>Právní akty</c:v>
                </c:pt>
                <c:pt idx="2">
                  <c:v>Zažádáno </c:v>
                </c:pt>
                <c:pt idx="3">
                  <c:v>Vyhlášeno </c:v>
                </c:pt>
                <c:pt idx="4">
                  <c:v>Celková alokace</c:v>
                </c:pt>
              </c:strCache>
            </c:strRef>
          </c:cat>
          <c:val>
            <c:numRef>
              <c:f>List1!$B$2:$B$6</c:f>
              <c:numCache>
                <c:formatCode>General</c:formatCode>
                <c:ptCount val="5"/>
                <c:pt idx="0">
                  <c:v>4.2300000000000004</c:v>
                </c:pt>
                <c:pt idx="1">
                  <c:v>30.91</c:v>
                </c:pt>
                <c:pt idx="2">
                  <c:v>36.74</c:v>
                </c:pt>
                <c:pt idx="3">
                  <c:v>42.37</c:v>
                </c:pt>
                <c:pt idx="4">
                  <c:v>40.31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79AD-4ADE-8906-96BD414C34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383414111"/>
        <c:axId val="667918415"/>
      </c:barChart>
      <c:catAx>
        <c:axId val="38341411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 bwMode="auto">
          <a:prstGeom prst="rect">
            <a:avLst/>
          </a:prstGeom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baseline="0">
                <a:solidFill>
                  <a:schemeClr val="tx1">
                    <a:lumMod val="65000"/>
                    <a:lumOff val="35000"/>
                  </a:schemeClr>
                </a:solidFill>
                <a:latin typeface="Segoe UI"/>
                <a:ea typeface="Arial"/>
                <a:cs typeface="Segoe UI"/>
              </a:defRPr>
            </a:pPr>
            <a:endParaRPr lang="cs-CZ"/>
          </a:p>
        </c:txPr>
        <c:crossAx val="667918415"/>
        <c:crosses val="autoZero"/>
        <c:auto val="1"/>
        <c:lblAlgn val="ctr"/>
        <c:lblOffset val="100"/>
        <c:noMultiLvlLbl val="0"/>
      </c:catAx>
      <c:valAx>
        <c:axId val="667918415"/>
        <c:scaling>
          <c:orientation val="minMax"/>
        </c:scaling>
        <c:delete val="1"/>
        <c:axPos val="b"/>
        <c:majorGridlines>
          <c:spPr bwMode="auto">
            <a:prstGeom prst="rect">
              <a:avLst/>
            </a:prstGeom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383414111"/>
        <c:crosses val="autoZero"/>
        <c:crossBetween val="between"/>
      </c:valAx>
      <c:spPr>
        <a:prstGeom prst="rect">
          <a:avLst/>
        </a:prstGeom>
        <a:noFill/>
        <a:ln>
          <a:noFill/>
          <a:round/>
        </a:ln>
        <a:effectLst/>
      </c:spPr>
    </c:plotArea>
    <c:plotVisOnly val="1"/>
    <c:dispBlanksAs val="gap"/>
    <c:showDLblsOverMax val="0"/>
  </c:chart>
  <c:spPr bwMode="auto">
    <a:xfrm>
      <a:off x="1487488" y="836712"/>
      <a:ext cx="9433048" cy="5400600"/>
    </a:xfrm>
    <a:prstGeom prst="rect">
      <a:avLst/>
    </a:prstGeom>
    <a:noFill/>
    <a:ln w="9525" cap="flat" cmpd="sng" algn="ctr">
      <a:noFill/>
      <a:round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5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 bwMode="auto">
      <a:prstGeom prst="rect">
        <a:avLst/>
      </a:prstGeom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200"/>
  </cs:categoryAxis>
  <cs:chartArea>
    <cs:lnRef idx="0"/>
    <cs:fillRef idx="0"/>
    <cs:effectRef idx="0"/>
    <cs:fontRef idx="minor">
      <a:schemeClr val="tx1"/>
    </cs:fontRef>
    <cs:spPr bwMode="auto">
      <a:prstGeom prst="rect">
        <a:avLst/>
      </a:prstGeom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5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 bwMode="auto">
      <a:prstGeom prst="rect">
        <a:avLst/>
      </a:prstGeom>
      <a:solidFill>
        <a:schemeClr val="lt1"/>
      </a:solidFill>
      <a:ln>
        <a:solidFill>
          <a:schemeClr val="dk1">
            <a:lumMod val="25000"/>
            <a:lumOff val="75000"/>
          </a:schemeClr>
        </a:solidFill>
        <a:miter/>
      </a:ln>
    </cs:spPr>
    <cs:defRPr sz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 bwMode="auto">
      <a:prstGeom prst="rect">
        <a:avLst/>
      </a:prstGeom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 bwMode="auto">
      <a:prstGeom prst="rect">
        <a:avLst/>
      </a:prstGeom>
      <a:ln w="9525">
        <a:solidFill>
          <a:schemeClr val="phClr"/>
        </a:solidFill>
        <a:round/>
      </a:ln>
    </cs:spPr>
  </cs:dataPointMarker>
  <cs:dataPointMarkerLayout/>
  <cs:dataPointWireframe>
    <cs:lnRef idx="0">
      <cs:styleClr val="auto"/>
    </cs:lnRef>
    <cs:fillRef idx="1"/>
    <cs:effectRef idx="0"/>
    <cs:fontRef idx="minor">
      <a:schemeClr val="tx1"/>
    </cs:fontRef>
    <cs:spPr bwMode="auto">
      <a:prstGeom prst="rect">
        <a:avLst/>
      </a:prstGeom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 bwMode="auto">
      <a:prstGeom prst="rect">
        <a:avLst/>
      </a:prstGeom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200"/>
  </cs:dataTable>
  <cs:downBar>
    <cs:lnRef idx="0"/>
    <cs:fillRef idx="0"/>
    <cs:effectRef idx="0"/>
    <cs:fontRef idx="minor">
      <a:schemeClr val="tx1"/>
    </cs:fontRef>
    <cs:spPr bwMode="auto">
      <a:prstGeom prst="rect">
        <a:avLst/>
      </a:prstGeom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 bwMode="auto">
      <a:prstGeom prst="rect">
        <a:avLst/>
      </a:prstGeom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 bwMode="auto">
      <a:prstGeom prst="rect">
        <a:avLst/>
      </a:prstGeom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 bwMode="auto">
      <a:prstGeom prst="rect">
        <a:avLst/>
      </a:prstGeom>
      <a:noFill/>
      <a:ln>
        <a:noFill/>
        <a:round/>
      </a:ln>
    </cs:spPr>
  </cs:floor>
  <cs:gridlineMajor>
    <cs:lnRef idx="0"/>
    <cs:fillRef idx="0"/>
    <cs:effectRef idx="0"/>
    <cs:fontRef idx="minor">
      <a:schemeClr val="tx1"/>
    </cs:fontRef>
    <cs:spPr bwMode="auto">
      <a:prstGeom prst="rect">
        <a:avLst/>
      </a:prstGeom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 bwMode="auto">
      <a:prstGeom prst="rect">
        <a:avLst/>
      </a:prstGeom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 bwMode="auto">
      <a:prstGeom prst="rect">
        <a:avLst/>
      </a:prstGeom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 bwMode="auto">
      <a:prstGeom prst="rect">
        <a:avLst/>
      </a:prstGeom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200"/>
  </cs:seriesAxis>
  <cs:seriesLine>
    <cs:lnRef idx="0"/>
    <cs:fillRef idx="0"/>
    <cs:effectRef idx="0"/>
    <cs:fontRef idx="minor">
      <a:schemeClr val="tx1"/>
    </cs:fontRef>
    <cs:spPr bwMode="auto">
      <a:prstGeom prst="rect">
        <a:avLst/>
      </a:prstGeom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50" b="0" spc="0"/>
  </cs:title>
  <cs:trendline>
    <cs:lnRef idx="0">
      <cs:styleClr val="auto"/>
    </cs:lnRef>
    <cs:fillRef idx="0"/>
    <cs:effectRef idx="0"/>
    <cs:fontRef idx="minor">
      <a:schemeClr val="tx1"/>
    </cs:fontRef>
    <cs:spPr bwMode="auto">
      <a:prstGeom prst="rect">
        <a:avLst/>
      </a:prstGeom>
      <a:ln w="19050" cap="rnd">
        <a:solidFill>
          <a:schemeClr val="phClr"/>
        </a:solidFill>
        <a:prstDash val="sysDot"/>
        <a:round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200"/>
  </cs:trendlineLabel>
  <cs:upBar>
    <cs:lnRef idx="0"/>
    <cs:fillRef idx="0"/>
    <cs:effectRef idx="0"/>
    <cs:fontRef idx="minor">
      <a:schemeClr val="tx1"/>
    </cs:fontRef>
    <cs:spPr bwMode="auto">
      <a:prstGeom prst="rect">
        <a:avLst/>
      </a:prstGeom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200"/>
  </cs:valueAxis>
  <cs:wall>
    <cs:lnRef idx="0"/>
    <cs:fillRef idx="0"/>
    <cs:effectRef idx="0"/>
    <cs:fontRef idx="minor">
      <a:schemeClr val="tx1"/>
    </cs:fontRef>
    <cs:spPr bwMode="auto">
      <a:prstGeom prst="rect">
        <a:avLst/>
      </a:prstGeom>
      <a:noFill/>
      <a:ln>
        <a:noFill/>
        <a:round/>
      </a:ln>
    </cs:spPr>
  </cs:wall>
</cs:chartStyle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svg"/><Relationship Id="rId3" Type="http://schemas.openxmlformats.org/officeDocument/2006/relationships/image" Target="../media/image63.png"/><Relationship Id="rId7" Type="http://schemas.openxmlformats.org/officeDocument/2006/relationships/image" Target="../media/image67.png"/><Relationship Id="rId2" Type="http://schemas.openxmlformats.org/officeDocument/2006/relationships/image" Target="../media/image62.svg"/><Relationship Id="rId1" Type="http://schemas.openxmlformats.org/officeDocument/2006/relationships/image" Target="../media/image61.png"/><Relationship Id="rId6" Type="http://schemas.openxmlformats.org/officeDocument/2006/relationships/image" Target="../media/image66.svg"/><Relationship Id="rId5" Type="http://schemas.openxmlformats.org/officeDocument/2006/relationships/image" Target="../media/image65.png"/><Relationship Id="rId4" Type="http://schemas.openxmlformats.org/officeDocument/2006/relationships/image" Target="../media/image64.sv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svg"/><Relationship Id="rId3" Type="http://schemas.openxmlformats.org/officeDocument/2006/relationships/image" Target="../media/image63.png"/><Relationship Id="rId7" Type="http://schemas.openxmlformats.org/officeDocument/2006/relationships/image" Target="../media/image67.png"/><Relationship Id="rId2" Type="http://schemas.openxmlformats.org/officeDocument/2006/relationships/image" Target="../media/image62.svg"/><Relationship Id="rId1" Type="http://schemas.openxmlformats.org/officeDocument/2006/relationships/image" Target="../media/image61.png"/><Relationship Id="rId6" Type="http://schemas.openxmlformats.org/officeDocument/2006/relationships/image" Target="../media/image66.svg"/><Relationship Id="rId5" Type="http://schemas.openxmlformats.org/officeDocument/2006/relationships/image" Target="../media/image65.png"/><Relationship Id="rId4" Type="http://schemas.openxmlformats.org/officeDocument/2006/relationships/image" Target="../media/image64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EFF438A-D9BF-4D79-B3F3-B17F2C076295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C14EE04-C2F9-4D75-B3C2-C395595E46CE}">
      <dgm:prSet/>
      <dgm:spPr/>
      <dgm:t>
        <a:bodyPr/>
        <a:lstStyle/>
        <a:p>
          <a:pPr>
            <a:lnSpc>
              <a:spcPct val="100000"/>
            </a:lnSpc>
          </a:pPr>
          <a:r>
            <a:rPr lang="cs-CZ"/>
            <a:t>Finalizovat proces výběru</a:t>
          </a:r>
          <a:endParaRPr lang="en-US"/>
        </a:p>
      </dgm:t>
    </dgm:pt>
    <dgm:pt modelId="{4FB47F2C-6F50-436A-9FFD-3A715D0BB57B}" type="parTrans" cxnId="{5E01F99B-1B04-486E-8055-16747F8B593F}">
      <dgm:prSet/>
      <dgm:spPr/>
      <dgm:t>
        <a:bodyPr/>
        <a:lstStyle/>
        <a:p>
          <a:endParaRPr lang="en-US"/>
        </a:p>
      </dgm:t>
    </dgm:pt>
    <dgm:pt modelId="{90451909-3CBA-45AD-A788-3881062F1014}" type="sibTrans" cxnId="{5E01F99B-1B04-486E-8055-16747F8B593F}">
      <dgm:prSet/>
      <dgm:spPr/>
      <dgm:t>
        <a:bodyPr/>
        <a:lstStyle/>
        <a:p>
          <a:endParaRPr lang="en-US"/>
        </a:p>
      </dgm:t>
    </dgm:pt>
    <dgm:pt modelId="{E2CC052C-79F0-4864-B845-0340B33B5448}">
      <dgm:prSet/>
      <dgm:spPr/>
      <dgm:t>
        <a:bodyPr/>
        <a:lstStyle/>
        <a:p>
          <a:pPr>
            <a:lnSpc>
              <a:spcPct val="100000"/>
            </a:lnSpc>
          </a:pPr>
          <a:r>
            <a:rPr lang="cs-CZ" dirty="0"/>
            <a:t>Navrhnout kritéria hodnocení „strategičnosti“</a:t>
          </a:r>
          <a:endParaRPr lang="en-US" dirty="0"/>
        </a:p>
      </dgm:t>
    </dgm:pt>
    <dgm:pt modelId="{5970C376-070F-48B6-A42E-CA36E58520C4}" type="parTrans" cxnId="{735E43A7-4EFE-4A08-B679-1078076717F9}">
      <dgm:prSet/>
      <dgm:spPr/>
      <dgm:t>
        <a:bodyPr/>
        <a:lstStyle/>
        <a:p>
          <a:endParaRPr lang="en-US"/>
        </a:p>
      </dgm:t>
    </dgm:pt>
    <dgm:pt modelId="{8EFD7058-D965-4CCD-8FFC-94BD67E94E46}" type="sibTrans" cxnId="{735E43A7-4EFE-4A08-B679-1078076717F9}">
      <dgm:prSet/>
      <dgm:spPr/>
      <dgm:t>
        <a:bodyPr/>
        <a:lstStyle/>
        <a:p>
          <a:endParaRPr lang="en-US"/>
        </a:p>
      </dgm:t>
    </dgm:pt>
    <dgm:pt modelId="{C8066D9E-3A17-4576-B871-B7AEF0BDAB76}">
      <dgm:prSet/>
      <dgm:spPr/>
      <dgm:t>
        <a:bodyPr/>
        <a:lstStyle/>
        <a:p>
          <a:pPr>
            <a:lnSpc>
              <a:spcPct val="100000"/>
            </a:lnSpc>
          </a:pPr>
          <a:r>
            <a:rPr lang="cs-CZ" dirty="0"/>
            <a:t>Nastavit podmínky výzvy + schválení monitorovacím výborem</a:t>
          </a:r>
          <a:endParaRPr lang="en-US" dirty="0"/>
        </a:p>
      </dgm:t>
    </dgm:pt>
    <dgm:pt modelId="{76932B52-EDD4-4C9C-A34C-031054889044}" type="parTrans" cxnId="{E4F96ECB-135A-483B-9095-4170E748D769}">
      <dgm:prSet/>
      <dgm:spPr/>
      <dgm:t>
        <a:bodyPr/>
        <a:lstStyle/>
        <a:p>
          <a:endParaRPr lang="en-US"/>
        </a:p>
      </dgm:t>
    </dgm:pt>
    <dgm:pt modelId="{58C76D78-5D50-40EB-829D-A2797FC6FC78}" type="sibTrans" cxnId="{E4F96ECB-135A-483B-9095-4170E748D769}">
      <dgm:prSet/>
      <dgm:spPr/>
      <dgm:t>
        <a:bodyPr/>
        <a:lstStyle/>
        <a:p>
          <a:endParaRPr lang="en-US"/>
        </a:p>
      </dgm:t>
    </dgm:pt>
    <dgm:pt modelId="{43F55007-95BA-4B3F-AD05-E14455E982DA}">
      <dgm:prSet/>
      <dgm:spPr/>
      <dgm:t>
        <a:bodyPr/>
        <a:lstStyle/>
        <a:p>
          <a:pPr>
            <a:lnSpc>
              <a:spcPct val="100000"/>
            </a:lnSpc>
          </a:pPr>
          <a:r>
            <a:rPr lang="cs-CZ"/>
            <a:t>Vyhlásit výzvu </a:t>
          </a:r>
          <a:endParaRPr lang="en-US"/>
        </a:p>
      </dgm:t>
    </dgm:pt>
    <dgm:pt modelId="{E2B03634-D442-4F99-9885-0CE670D6E5E2}" type="parTrans" cxnId="{95F641AB-FE21-471F-AB4C-FBD371A46262}">
      <dgm:prSet/>
      <dgm:spPr/>
      <dgm:t>
        <a:bodyPr/>
        <a:lstStyle/>
        <a:p>
          <a:endParaRPr lang="en-US"/>
        </a:p>
      </dgm:t>
    </dgm:pt>
    <dgm:pt modelId="{F4C7920E-97D6-44C3-B291-5B51F7C257E6}" type="sibTrans" cxnId="{95F641AB-FE21-471F-AB4C-FBD371A46262}">
      <dgm:prSet/>
      <dgm:spPr/>
      <dgm:t>
        <a:bodyPr/>
        <a:lstStyle/>
        <a:p>
          <a:endParaRPr lang="en-US"/>
        </a:p>
      </dgm:t>
    </dgm:pt>
    <dgm:pt modelId="{8826EF57-A333-45AC-9182-2A35350EF230}" type="pres">
      <dgm:prSet presAssocID="{4EFF438A-D9BF-4D79-B3F3-B17F2C076295}" presName="root" presStyleCnt="0">
        <dgm:presLayoutVars>
          <dgm:dir/>
          <dgm:resizeHandles val="exact"/>
        </dgm:presLayoutVars>
      </dgm:prSet>
      <dgm:spPr/>
    </dgm:pt>
    <dgm:pt modelId="{BF53E4CF-369E-4EBE-8CE5-4E60CE48D37F}" type="pres">
      <dgm:prSet presAssocID="{9C14EE04-C2F9-4D75-B3C2-C395595E46CE}" presName="compNode" presStyleCnt="0"/>
      <dgm:spPr/>
    </dgm:pt>
    <dgm:pt modelId="{45A072F7-5827-4DDA-870D-540DF3DB844A}" type="pres">
      <dgm:prSet presAssocID="{9C14EE04-C2F9-4D75-B3C2-C395595E46CE}" presName="bgRect" presStyleLbl="bgShp" presStyleIdx="0" presStyleCnt="4"/>
      <dgm:spPr>
        <a:solidFill>
          <a:schemeClr val="bg1"/>
        </a:solidFill>
        <a:ln>
          <a:solidFill>
            <a:schemeClr val="tx2"/>
          </a:solidFill>
        </a:ln>
      </dgm:spPr>
    </dgm:pt>
    <dgm:pt modelId="{36089A98-1F55-4FCA-B0F9-A0BFF21C011B}" type="pres">
      <dgm:prSet presAssocID="{9C14EE04-C2F9-4D75-B3C2-C395595E46CE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Zaškrtnutí"/>
        </a:ext>
      </dgm:extLst>
    </dgm:pt>
    <dgm:pt modelId="{5DA07A59-78F8-4B48-B270-3CEDDB31F5D8}" type="pres">
      <dgm:prSet presAssocID="{9C14EE04-C2F9-4D75-B3C2-C395595E46CE}" presName="spaceRect" presStyleCnt="0"/>
      <dgm:spPr/>
    </dgm:pt>
    <dgm:pt modelId="{6161AE7C-BE60-4002-ACDD-CF00497C86A4}" type="pres">
      <dgm:prSet presAssocID="{9C14EE04-C2F9-4D75-B3C2-C395595E46CE}" presName="parTx" presStyleLbl="revTx" presStyleIdx="0" presStyleCnt="4">
        <dgm:presLayoutVars>
          <dgm:chMax val="0"/>
          <dgm:chPref val="0"/>
        </dgm:presLayoutVars>
      </dgm:prSet>
      <dgm:spPr/>
    </dgm:pt>
    <dgm:pt modelId="{CD118DB5-58B2-496E-B7D1-AB2DAE0D8B66}" type="pres">
      <dgm:prSet presAssocID="{90451909-3CBA-45AD-A788-3881062F1014}" presName="sibTrans" presStyleCnt="0"/>
      <dgm:spPr/>
    </dgm:pt>
    <dgm:pt modelId="{2FDC14E4-FBD7-40A7-BAAA-48DC212A3C0B}" type="pres">
      <dgm:prSet presAssocID="{E2CC052C-79F0-4864-B845-0340B33B5448}" presName="compNode" presStyleCnt="0"/>
      <dgm:spPr/>
    </dgm:pt>
    <dgm:pt modelId="{ACA93AFB-8096-4C60-8784-7E4B618E3575}" type="pres">
      <dgm:prSet presAssocID="{E2CC052C-79F0-4864-B845-0340B33B5448}" presName="bgRect" presStyleLbl="bgShp" presStyleIdx="1" presStyleCnt="4"/>
      <dgm:spPr>
        <a:noFill/>
        <a:ln>
          <a:solidFill>
            <a:schemeClr val="tx2"/>
          </a:solidFill>
        </a:ln>
      </dgm:spPr>
    </dgm:pt>
    <dgm:pt modelId="{609033C0-7757-4F13-AF60-DA2712237C0F}" type="pres">
      <dgm:prSet presAssocID="{E2CC052C-79F0-4864-B845-0340B33B5448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Kontrolní seznam"/>
        </a:ext>
      </dgm:extLst>
    </dgm:pt>
    <dgm:pt modelId="{1796F7B4-F40E-46E7-9015-91FAC98EE92E}" type="pres">
      <dgm:prSet presAssocID="{E2CC052C-79F0-4864-B845-0340B33B5448}" presName="spaceRect" presStyleCnt="0"/>
      <dgm:spPr/>
    </dgm:pt>
    <dgm:pt modelId="{960504F9-9F4C-4B8F-BCAF-53D9F35CBD02}" type="pres">
      <dgm:prSet presAssocID="{E2CC052C-79F0-4864-B845-0340B33B5448}" presName="parTx" presStyleLbl="revTx" presStyleIdx="1" presStyleCnt="4">
        <dgm:presLayoutVars>
          <dgm:chMax val="0"/>
          <dgm:chPref val="0"/>
        </dgm:presLayoutVars>
      </dgm:prSet>
      <dgm:spPr/>
    </dgm:pt>
    <dgm:pt modelId="{2E169AEC-881E-4515-95EE-657A1CABDE91}" type="pres">
      <dgm:prSet presAssocID="{8EFD7058-D965-4CCD-8FFC-94BD67E94E46}" presName="sibTrans" presStyleCnt="0"/>
      <dgm:spPr/>
    </dgm:pt>
    <dgm:pt modelId="{D0F2BF3D-2769-4A7E-A921-463E5E3C1FBB}" type="pres">
      <dgm:prSet presAssocID="{C8066D9E-3A17-4576-B871-B7AEF0BDAB76}" presName="compNode" presStyleCnt="0"/>
      <dgm:spPr/>
    </dgm:pt>
    <dgm:pt modelId="{5B9CBED0-C001-4A47-973D-F7EF83436452}" type="pres">
      <dgm:prSet presAssocID="{C8066D9E-3A17-4576-B871-B7AEF0BDAB76}" presName="bgRect" presStyleLbl="bgShp" presStyleIdx="2" presStyleCnt="4"/>
      <dgm:spPr>
        <a:noFill/>
        <a:ln>
          <a:solidFill>
            <a:schemeClr val="tx2"/>
          </a:solidFill>
        </a:ln>
      </dgm:spPr>
    </dgm:pt>
    <dgm:pt modelId="{09990888-C1A6-414E-A202-C8EC9046BE97}" type="pres">
      <dgm:prSet presAssocID="{C8066D9E-3A17-4576-B871-B7AEF0BDAB76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Ozubená kola"/>
        </a:ext>
      </dgm:extLst>
    </dgm:pt>
    <dgm:pt modelId="{E0117A75-400B-43ED-B855-10A3A2930169}" type="pres">
      <dgm:prSet presAssocID="{C8066D9E-3A17-4576-B871-B7AEF0BDAB76}" presName="spaceRect" presStyleCnt="0"/>
      <dgm:spPr/>
    </dgm:pt>
    <dgm:pt modelId="{6E02D750-FC02-4A2B-A825-C09DA7B6DE5A}" type="pres">
      <dgm:prSet presAssocID="{C8066D9E-3A17-4576-B871-B7AEF0BDAB76}" presName="parTx" presStyleLbl="revTx" presStyleIdx="2" presStyleCnt="4">
        <dgm:presLayoutVars>
          <dgm:chMax val="0"/>
          <dgm:chPref val="0"/>
        </dgm:presLayoutVars>
      </dgm:prSet>
      <dgm:spPr/>
    </dgm:pt>
    <dgm:pt modelId="{3E4166A9-5EE5-4128-8800-7F784B6C23F4}" type="pres">
      <dgm:prSet presAssocID="{58C76D78-5D50-40EB-829D-A2797FC6FC78}" presName="sibTrans" presStyleCnt="0"/>
      <dgm:spPr/>
    </dgm:pt>
    <dgm:pt modelId="{0B48EA78-3078-4F3F-B73A-46B3D052DC15}" type="pres">
      <dgm:prSet presAssocID="{43F55007-95BA-4B3F-AD05-E14455E982DA}" presName="compNode" presStyleCnt="0"/>
      <dgm:spPr/>
    </dgm:pt>
    <dgm:pt modelId="{BD018F81-0FD0-4DF1-92A6-850D095B96DE}" type="pres">
      <dgm:prSet presAssocID="{43F55007-95BA-4B3F-AD05-E14455E982DA}" presName="bgRect" presStyleLbl="bgShp" presStyleIdx="3" presStyleCnt="4"/>
      <dgm:spPr>
        <a:noFill/>
        <a:ln>
          <a:solidFill>
            <a:schemeClr val="tx2"/>
          </a:solidFill>
        </a:ln>
      </dgm:spPr>
    </dgm:pt>
    <dgm:pt modelId="{A56BFCDE-AA99-401E-A2E1-3B881962FA2E}" type="pres">
      <dgm:prSet presAssocID="{43F55007-95BA-4B3F-AD05-E14455E982DA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egafon"/>
        </a:ext>
      </dgm:extLst>
    </dgm:pt>
    <dgm:pt modelId="{66D67A46-1066-4061-8B18-A944007B730A}" type="pres">
      <dgm:prSet presAssocID="{43F55007-95BA-4B3F-AD05-E14455E982DA}" presName="spaceRect" presStyleCnt="0"/>
      <dgm:spPr/>
    </dgm:pt>
    <dgm:pt modelId="{5A62CEA6-9CD0-4354-B57F-B224225277A6}" type="pres">
      <dgm:prSet presAssocID="{43F55007-95BA-4B3F-AD05-E14455E982DA}" presName="parTx" presStyleLbl="revTx" presStyleIdx="3" presStyleCnt="4">
        <dgm:presLayoutVars>
          <dgm:chMax val="0"/>
          <dgm:chPref val="0"/>
        </dgm:presLayoutVars>
      </dgm:prSet>
      <dgm:spPr/>
    </dgm:pt>
  </dgm:ptLst>
  <dgm:cxnLst>
    <dgm:cxn modelId="{ACC59F0B-C8D2-411E-9B04-5C477D344050}" type="presOf" srcId="{E2CC052C-79F0-4864-B845-0340B33B5448}" destId="{960504F9-9F4C-4B8F-BCAF-53D9F35CBD02}" srcOrd="0" destOrd="0" presId="urn:microsoft.com/office/officeart/2018/2/layout/IconVerticalSolidList"/>
    <dgm:cxn modelId="{F766A41C-7001-4953-A599-2DD5D7796B72}" type="presOf" srcId="{4EFF438A-D9BF-4D79-B3F3-B17F2C076295}" destId="{8826EF57-A333-45AC-9182-2A35350EF230}" srcOrd="0" destOrd="0" presId="urn:microsoft.com/office/officeart/2018/2/layout/IconVerticalSolidList"/>
    <dgm:cxn modelId="{E7906045-B071-4B8B-9271-6EA57F7813F7}" type="presOf" srcId="{9C14EE04-C2F9-4D75-B3C2-C395595E46CE}" destId="{6161AE7C-BE60-4002-ACDD-CF00497C86A4}" srcOrd="0" destOrd="0" presId="urn:microsoft.com/office/officeart/2018/2/layout/IconVerticalSolidList"/>
    <dgm:cxn modelId="{5E01F99B-1B04-486E-8055-16747F8B593F}" srcId="{4EFF438A-D9BF-4D79-B3F3-B17F2C076295}" destId="{9C14EE04-C2F9-4D75-B3C2-C395595E46CE}" srcOrd="0" destOrd="0" parTransId="{4FB47F2C-6F50-436A-9FFD-3A715D0BB57B}" sibTransId="{90451909-3CBA-45AD-A788-3881062F1014}"/>
    <dgm:cxn modelId="{735E43A7-4EFE-4A08-B679-1078076717F9}" srcId="{4EFF438A-D9BF-4D79-B3F3-B17F2C076295}" destId="{E2CC052C-79F0-4864-B845-0340B33B5448}" srcOrd="1" destOrd="0" parTransId="{5970C376-070F-48B6-A42E-CA36E58520C4}" sibTransId="{8EFD7058-D965-4CCD-8FFC-94BD67E94E46}"/>
    <dgm:cxn modelId="{95F641AB-FE21-471F-AB4C-FBD371A46262}" srcId="{4EFF438A-D9BF-4D79-B3F3-B17F2C076295}" destId="{43F55007-95BA-4B3F-AD05-E14455E982DA}" srcOrd="3" destOrd="0" parTransId="{E2B03634-D442-4F99-9885-0CE670D6E5E2}" sibTransId="{F4C7920E-97D6-44C3-B291-5B51F7C257E6}"/>
    <dgm:cxn modelId="{893644C4-00CC-4F02-993D-A824BC08518D}" type="presOf" srcId="{C8066D9E-3A17-4576-B871-B7AEF0BDAB76}" destId="{6E02D750-FC02-4A2B-A825-C09DA7B6DE5A}" srcOrd="0" destOrd="0" presId="urn:microsoft.com/office/officeart/2018/2/layout/IconVerticalSolidList"/>
    <dgm:cxn modelId="{E4F96ECB-135A-483B-9095-4170E748D769}" srcId="{4EFF438A-D9BF-4D79-B3F3-B17F2C076295}" destId="{C8066D9E-3A17-4576-B871-B7AEF0BDAB76}" srcOrd="2" destOrd="0" parTransId="{76932B52-EDD4-4C9C-A34C-031054889044}" sibTransId="{58C76D78-5D50-40EB-829D-A2797FC6FC78}"/>
    <dgm:cxn modelId="{1C5734EF-590F-42DD-922A-70CDCFF11CEF}" type="presOf" srcId="{43F55007-95BA-4B3F-AD05-E14455E982DA}" destId="{5A62CEA6-9CD0-4354-B57F-B224225277A6}" srcOrd="0" destOrd="0" presId="urn:microsoft.com/office/officeart/2018/2/layout/IconVerticalSolidList"/>
    <dgm:cxn modelId="{6DE5B79C-AB1D-46BB-97BC-49C3DD5C10E5}" type="presParOf" srcId="{8826EF57-A333-45AC-9182-2A35350EF230}" destId="{BF53E4CF-369E-4EBE-8CE5-4E60CE48D37F}" srcOrd="0" destOrd="0" presId="urn:microsoft.com/office/officeart/2018/2/layout/IconVerticalSolidList"/>
    <dgm:cxn modelId="{E34CA78E-67F4-4CD9-89B0-69052D4C3AD0}" type="presParOf" srcId="{BF53E4CF-369E-4EBE-8CE5-4E60CE48D37F}" destId="{45A072F7-5827-4DDA-870D-540DF3DB844A}" srcOrd="0" destOrd="0" presId="urn:microsoft.com/office/officeart/2018/2/layout/IconVerticalSolidList"/>
    <dgm:cxn modelId="{5A7BBB90-6976-4CD2-88D2-7AEADA968DC6}" type="presParOf" srcId="{BF53E4CF-369E-4EBE-8CE5-4E60CE48D37F}" destId="{36089A98-1F55-4FCA-B0F9-A0BFF21C011B}" srcOrd="1" destOrd="0" presId="urn:microsoft.com/office/officeart/2018/2/layout/IconVerticalSolidList"/>
    <dgm:cxn modelId="{930FA409-7667-400F-BEA0-8A79CDB7929B}" type="presParOf" srcId="{BF53E4CF-369E-4EBE-8CE5-4E60CE48D37F}" destId="{5DA07A59-78F8-4B48-B270-3CEDDB31F5D8}" srcOrd="2" destOrd="0" presId="urn:microsoft.com/office/officeart/2018/2/layout/IconVerticalSolidList"/>
    <dgm:cxn modelId="{2DFB8590-0662-4E4B-AF51-A4A07FC17717}" type="presParOf" srcId="{BF53E4CF-369E-4EBE-8CE5-4E60CE48D37F}" destId="{6161AE7C-BE60-4002-ACDD-CF00497C86A4}" srcOrd="3" destOrd="0" presId="urn:microsoft.com/office/officeart/2018/2/layout/IconVerticalSolidList"/>
    <dgm:cxn modelId="{C61B388E-F127-4085-A85B-BF57BCCB3D2E}" type="presParOf" srcId="{8826EF57-A333-45AC-9182-2A35350EF230}" destId="{CD118DB5-58B2-496E-B7D1-AB2DAE0D8B66}" srcOrd="1" destOrd="0" presId="urn:microsoft.com/office/officeart/2018/2/layout/IconVerticalSolidList"/>
    <dgm:cxn modelId="{1B646DB3-6D13-47E3-9558-9C947FCE3230}" type="presParOf" srcId="{8826EF57-A333-45AC-9182-2A35350EF230}" destId="{2FDC14E4-FBD7-40A7-BAAA-48DC212A3C0B}" srcOrd="2" destOrd="0" presId="urn:microsoft.com/office/officeart/2018/2/layout/IconVerticalSolidList"/>
    <dgm:cxn modelId="{B1C3AACD-1EAA-401B-95C5-AFC26ABA141C}" type="presParOf" srcId="{2FDC14E4-FBD7-40A7-BAAA-48DC212A3C0B}" destId="{ACA93AFB-8096-4C60-8784-7E4B618E3575}" srcOrd="0" destOrd="0" presId="urn:microsoft.com/office/officeart/2018/2/layout/IconVerticalSolidList"/>
    <dgm:cxn modelId="{ECC6CF16-138C-49B7-AB5B-8163D18FB263}" type="presParOf" srcId="{2FDC14E4-FBD7-40A7-BAAA-48DC212A3C0B}" destId="{609033C0-7757-4F13-AF60-DA2712237C0F}" srcOrd="1" destOrd="0" presId="urn:microsoft.com/office/officeart/2018/2/layout/IconVerticalSolidList"/>
    <dgm:cxn modelId="{BCA5E72C-FAED-4D44-AAF9-D6ED4FFAA06E}" type="presParOf" srcId="{2FDC14E4-FBD7-40A7-BAAA-48DC212A3C0B}" destId="{1796F7B4-F40E-46E7-9015-91FAC98EE92E}" srcOrd="2" destOrd="0" presId="urn:microsoft.com/office/officeart/2018/2/layout/IconVerticalSolidList"/>
    <dgm:cxn modelId="{00E5AC24-4DE3-455D-B9DD-D0C9A44A023C}" type="presParOf" srcId="{2FDC14E4-FBD7-40A7-BAAA-48DC212A3C0B}" destId="{960504F9-9F4C-4B8F-BCAF-53D9F35CBD02}" srcOrd="3" destOrd="0" presId="urn:microsoft.com/office/officeart/2018/2/layout/IconVerticalSolidList"/>
    <dgm:cxn modelId="{EEA5E306-FC45-4742-A280-D09BE85587BB}" type="presParOf" srcId="{8826EF57-A333-45AC-9182-2A35350EF230}" destId="{2E169AEC-881E-4515-95EE-657A1CABDE91}" srcOrd="3" destOrd="0" presId="urn:microsoft.com/office/officeart/2018/2/layout/IconVerticalSolidList"/>
    <dgm:cxn modelId="{957C8506-628C-41C0-B614-58CAC2A18C7A}" type="presParOf" srcId="{8826EF57-A333-45AC-9182-2A35350EF230}" destId="{D0F2BF3D-2769-4A7E-A921-463E5E3C1FBB}" srcOrd="4" destOrd="0" presId="urn:microsoft.com/office/officeart/2018/2/layout/IconVerticalSolidList"/>
    <dgm:cxn modelId="{9BD72D16-CB8E-486B-A3DB-DA251AB2C388}" type="presParOf" srcId="{D0F2BF3D-2769-4A7E-A921-463E5E3C1FBB}" destId="{5B9CBED0-C001-4A47-973D-F7EF83436452}" srcOrd="0" destOrd="0" presId="urn:microsoft.com/office/officeart/2018/2/layout/IconVerticalSolidList"/>
    <dgm:cxn modelId="{034EE7D9-3F17-4D2C-A2C1-F9D5DD09139A}" type="presParOf" srcId="{D0F2BF3D-2769-4A7E-A921-463E5E3C1FBB}" destId="{09990888-C1A6-414E-A202-C8EC9046BE97}" srcOrd="1" destOrd="0" presId="urn:microsoft.com/office/officeart/2018/2/layout/IconVerticalSolidList"/>
    <dgm:cxn modelId="{B2273C34-DD71-4E17-B998-A92759C0AF97}" type="presParOf" srcId="{D0F2BF3D-2769-4A7E-A921-463E5E3C1FBB}" destId="{E0117A75-400B-43ED-B855-10A3A2930169}" srcOrd="2" destOrd="0" presId="urn:microsoft.com/office/officeart/2018/2/layout/IconVerticalSolidList"/>
    <dgm:cxn modelId="{35D3D6B8-1D81-4AC5-815C-173DEFE14052}" type="presParOf" srcId="{D0F2BF3D-2769-4A7E-A921-463E5E3C1FBB}" destId="{6E02D750-FC02-4A2B-A825-C09DA7B6DE5A}" srcOrd="3" destOrd="0" presId="urn:microsoft.com/office/officeart/2018/2/layout/IconVerticalSolidList"/>
    <dgm:cxn modelId="{AE041B47-CEAE-403C-982E-713E1BA228DE}" type="presParOf" srcId="{8826EF57-A333-45AC-9182-2A35350EF230}" destId="{3E4166A9-5EE5-4128-8800-7F784B6C23F4}" srcOrd="5" destOrd="0" presId="urn:microsoft.com/office/officeart/2018/2/layout/IconVerticalSolidList"/>
    <dgm:cxn modelId="{C6ECEA4B-A9E8-4A41-A786-AD078DF26CE9}" type="presParOf" srcId="{8826EF57-A333-45AC-9182-2A35350EF230}" destId="{0B48EA78-3078-4F3F-B73A-46B3D052DC15}" srcOrd="6" destOrd="0" presId="urn:microsoft.com/office/officeart/2018/2/layout/IconVerticalSolidList"/>
    <dgm:cxn modelId="{36315F7C-3684-4C99-9B86-CC1324FC7818}" type="presParOf" srcId="{0B48EA78-3078-4F3F-B73A-46B3D052DC15}" destId="{BD018F81-0FD0-4DF1-92A6-850D095B96DE}" srcOrd="0" destOrd="0" presId="urn:microsoft.com/office/officeart/2018/2/layout/IconVerticalSolidList"/>
    <dgm:cxn modelId="{9A699ECC-4644-4A9F-9067-A1131BCBBACB}" type="presParOf" srcId="{0B48EA78-3078-4F3F-B73A-46B3D052DC15}" destId="{A56BFCDE-AA99-401E-A2E1-3B881962FA2E}" srcOrd="1" destOrd="0" presId="urn:microsoft.com/office/officeart/2018/2/layout/IconVerticalSolidList"/>
    <dgm:cxn modelId="{4B00D09C-9802-4F05-862C-42D2F1E81239}" type="presParOf" srcId="{0B48EA78-3078-4F3F-B73A-46B3D052DC15}" destId="{66D67A46-1066-4061-8B18-A944007B730A}" srcOrd="2" destOrd="0" presId="urn:microsoft.com/office/officeart/2018/2/layout/IconVerticalSolidList"/>
    <dgm:cxn modelId="{AFA64495-5DB1-423E-9778-02E47501DAD7}" type="presParOf" srcId="{0B48EA78-3078-4F3F-B73A-46B3D052DC15}" destId="{5A62CEA6-9CD0-4354-B57F-B224225277A6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5A072F7-5827-4DDA-870D-540DF3DB844A}">
      <dsp:nvSpPr>
        <dsp:cNvPr id="0" name=""/>
        <dsp:cNvSpPr/>
      </dsp:nvSpPr>
      <dsp:spPr>
        <a:xfrm>
          <a:off x="0" y="1902"/>
          <a:ext cx="10513167" cy="964208"/>
        </a:xfrm>
        <a:prstGeom prst="roundRect">
          <a:avLst>
            <a:gd name="adj" fmla="val 10000"/>
          </a:avLst>
        </a:prstGeom>
        <a:solidFill>
          <a:schemeClr val="bg1"/>
        </a:solidFill>
        <a:ln>
          <a:solidFill>
            <a:schemeClr val="tx2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6089A98-1F55-4FCA-B0F9-A0BFF21C011B}">
      <dsp:nvSpPr>
        <dsp:cNvPr id="0" name=""/>
        <dsp:cNvSpPr/>
      </dsp:nvSpPr>
      <dsp:spPr>
        <a:xfrm>
          <a:off x="291672" y="218849"/>
          <a:ext cx="530314" cy="53031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161AE7C-BE60-4002-ACDD-CF00497C86A4}">
      <dsp:nvSpPr>
        <dsp:cNvPr id="0" name=""/>
        <dsp:cNvSpPr/>
      </dsp:nvSpPr>
      <dsp:spPr>
        <a:xfrm>
          <a:off x="1113660" y="1902"/>
          <a:ext cx="9399507" cy="9642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045" tIns="102045" rIns="102045" bIns="102045" numCol="1" spcCol="1270" anchor="ctr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200" kern="1200"/>
            <a:t>Finalizovat proces výběru</a:t>
          </a:r>
          <a:endParaRPr lang="en-US" sz="2200" kern="1200"/>
        </a:p>
      </dsp:txBody>
      <dsp:txXfrm>
        <a:off x="1113660" y="1902"/>
        <a:ext cx="9399507" cy="964208"/>
      </dsp:txXfrm>
    </dsp:sp>
    <dsp:sp modelId="{ACA93AFB-8096-4C60-8784-7E4B618E3575}">
      <dsp:nvSpPr>
        <dsp:cNvPr id="0" name=""/>
        <dsp:cNvSpPr/>
      </dsp:nvSpPr>
      <dsp:spPr>
        <a:xfrm>
          <a:off x="0" y="1207162"/>
          <a:ext cx="10513167" cy="964208"/>
        </a:xfrm>
        <a:prstGeom prst="roundRect">
          <a:avLst>
            <a:gd name="adj" fmla="val 10000"/>
          </a:avLst>
        </a:prstGeom>
        <a:noFill/>
        <a:ln>
          <a:solidFill>
            <a:schemeClr val="tx2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09033C0-7757-4F13-AF60-DA2712237C0F}">
      <dsp:nvSpPr>
        <dsp:cNvPr id="0" name=""/>
        <dsp:cNvSpPr/>
      </dsp:nvSpPr>
      <dsp:spPr>
        <a:xfrm>
          <a:off x="291672" y="1424109"/>
          <a:ext cx="530314" cy="53031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60504F9-9F4C-4B8F-BCAF-53D9F35CBD02}">
      <dsp:nvSpPr>
        <dsp:cNvPr id="0" name=""/>
        <dsp:cNvSpPr/>
      </dsp:nvSpPr>
      <dsp:spPr>
        <a:xfrm>
          <a:off x="1113660" y="1207162"/>
          <a:ext cx="9399507" cy="9642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045" tIns="102045" rIns="102045" bIns="102045" numCol="1" spcCol="1270" anchor="ctr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200" kern="1200" dirty="0"/>
            <a:t>Navrhnout kritéria hodnocení „strategičnosti“</a:t>
          </a:r>
          <a:endParaRPr lang="en-US" sz="2200" kern="1200" dirty="0"/>
        </a:p>
      </dsp:txBody>
      <dsp:txXfrm>
        <a:off x="1113660" y="1207162"/>
        <a:ext cx="9399507" cy="964208"/>
      </dsp:txXfrm>
    </dsp:sp>
    <dsp:sp modelId="{5B9CBED0-C001-4A47-973D-F7EF83436452}">
      <dsp:nvSpPr>
        <dsp:cNvPr id="0" name=""/>
        <dsp:cNvSpPr/>
      </dsp:nvSpPr>
      <dsp:spPr>
        <a:xfrm>
          <a:off x="0" y="2412422"/>
          <a:ext cx="10513167" cy="964208"/>
        </a:xfrm>
        <a:prstGeom prst="roundRect">
          <a:avLst>
            <a:gd name="adj" fmla="val 10000"/>
          </a:avLst>
        </a:prstGeom>
        <a:noFill/>
        <a:ln>
          <a:solidFill>
            <a:schemeClr val="tx2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9990888-C1A6-414E-A202-C8EC9046BE97}">
      <dsp:nvSpPr>
        <dsp:cNvPr id="0" name=""/>
        <dsp:cNvSpPr/>
      </dsp:nvSpPr>
      <dsp:spPr>
        <a:xfrm>
          <a:off x="291672" y="2629369"/>
          <a:ext cx="530314" cy="530314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E02D750-FC02-4A2B-A825-C09DA7B6DE5A}">
      <dsp:nvSpPr>
        <dsp:cNvPr id="0" name=""/>
        <dsp:cNvSpPr/>
      </dsp:nvSpPr>
      <dsp:spPr>
        <a:xfrm>
          <a:off x="1113660" y="2412422"/>
          <a:ext cx="9399507" cy="9642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045" tIns="102045" rIns="102045" bIns="102045" numCol="1" spcCol="1270" anchor="ctr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200" kern="1200" dirty="0"/>
            <a:t>Nastavit podmínky výzvy + schválení monitorovacím výborem</a:t>
          </a:r>
          <a:endParaRPr lang="en-US" sz="2200" kern="1200" dirty="0"/>
        </a:p>
      </dsp:txBody>
      <dsp:txXfrm>
        <a:off x="1113660" y="2412422"/>
        <a:ext cx="9399507" cy="964208"/>
      </dsp:txXfrm>
    </dsp:sp>
    <dsp:sp modelId="{BD018F81-0FD0-4DF1-92A6-850D095B96DE}">
      <dsp:nvSpPr>
        <dsp:cNvPr id="0" name=""/>
        <dsp:cNvSpPr/>
      </dsp:nvSpPr>
      <dsp:spPr>
        <a:xfrm>
          <a:off x="0" y="3617682"/>
          <a:ext cx="10513167" cy="964208"/>
        </a:xfrm>
        <a:prstGeom prst="roundRect">
          <a:avLst>
            <a:gd name="adj" fmla="val 10000"/>
          </a:avLst>
        </a:prstGeom>
        <a:noFill/>
        <a:ln>
          <a:solidFill>
            <a:schemeClr val="tx2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56BFCDE-AA99-401E-A2E1-3B881962FA2E}">
      <dsp:nvSpPr>
        <dsp:cNvPr id="0" name=""/>
        <dsp:cNvSpPr/>
      </dsp:nvSpPr>
      <dsp:spPr>
        <a:xfrm>
          <a:off x="291672" y="3834629"/>
          <a:ext cx="530314" cy="530314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A62CEA6-9CD0-4354-B57F-B224225277A6}">
      <dsp:nvSpPr>
        <dsp:cNvPr id="0" name=""/>
        <dsp:cNvSpPr/>
      </dsp:nvSpPr>
      <dsp:spPr>
        <a:xfrm>
          <a:off x="1113660" y="3617682"/>
          <a:ext cx="9399507" cy="9642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045" tIns="102045" rIns="102045" bIns="102045" numCol="1" spcCol="1270" anchor="ctr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200" kern="1200"/>
            <a:t>Vyhlásit výzvu </a:t>
          </a:r>
          <a:endParaRPr lang="en-US" sz="2200" kern="1200"/>
        </a:p>
      </dsp:txBody>
      <dsp:txXfrm>
        <a:off x="1113660" y="3617682"/>
        <a:ext cx="9399507" cy="96420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 bwMode="auto">
          <a:xfrm>
            <a:off x="1" y="2"/>
            <a:ext cx="3076363" cy="514100"/>
          </a:xfrm>
          <a:prstGeom prst="rect">
            <a:avLst/>
          </a:prstGeom>
        </p:spPr>
        <p:txBody>
          <a:bodyPr vert="horz" lIns="83185" tIns="41593" rIns="83185" bIns="41593" rtlCol="0"/>
          <a:lstStyle>
            <a:lvl1pPr algn="l">
              <a:defRPr sz="11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 bwMode="auto">
          <a:xfrm>
            <a:off x="4021091" y="2"/>
            <a:ext cx="3076363" cy="514100"/>
          </a:xfrm>
          <a:prstGeom prst="rect">
            <a:avLst/>
          </a:prstGeom>
        </p:spPr>
        <p:txBody>
          <a:bodyPr vert="horz" lIns="83185" tIns="41593" rIns="83185" bIns="41593" rtlCol="0"/>
          <a:lstStyle>
            <a:lvl1pPr algn="r">
              <a:defRPr sz="1100"/>
            </a:lvl1pPr>
          </a:lstStyle>
          <a:p>
            <a:pPr>
              <a:defRPr/>
            </a:pPr>
            <a:fld id="{4E689E89-8C27-469C-81BA-B447DD54F30D}" type="datetimeFigureOut">
              <a:rPr lang="cs-CZ"/>
              <a:t>15.09.2025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479425" y="1279525"/>
            <a:ext cx="6140450" cy="3454399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83185" tIns="41593" rIns="83185" bIns="41593" rtlCol="0" anchor="ctr"/>
          <a:lstStyle/>
          <a:p>
            <a:pPr>
              <a:defRPr/>
            </a:pPr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 bwMode="auto">
          <a:xfrm>
            <a:off x="709931" y="4925414"/>
            <a:ext cx="5679440" cy="4029876"/>
          </a:xfrm>
          <a:prstGeom prst="rect">
            <a:avLst/>
          </a:prstGeom>
        </p:spPr>
        <p:txBody>
          <a:bodyPr vert="horz" lIns="83185" tIns="41593" rIns="83185" bIns="41593" rtlCol="0"/>
          <a:lstStyle/>
          <a:p>
            <a:pPr lvl="0">
              <a:defRPr/>
            </a:pPr>
            <a:r>
              <a:rPr lang="cs-CZ"/>
              <a:t>Upravte styly předlohy textu.</a:t>
            </a:r>
            <a:endParaRPr/>
          </a:p>
          <a:p>
            <a:pPr lvl="1">
              <a:defRPr/>
            </a:pPr>
            <a:r>
              <a:rPr lang="cs-CZ"/>
              <a:t>Druhá úroveň</a:t>
            </a:r>
            <a:endParaRPr/>
          </a:p>
          <a:p>
            <a:pPr lvl="2">
              <a:defRPr/>
            </a:pPr>
            <a:r>
              <a:rPr lang="cs-CZ"/>
              <a:t>Třetí úroveň</a:t>
            </a:r>
            <a:endParaRPr/>
          </a:p>
          <a:p>
            <a:pPr lvl="3">
              <a:defRPr/>
            </a:pPr>
            <a:r>
              <a:rPr lang="cs-CZ"/>
              <a:t>Čtvrtá úroveň</a:t>
            </a:r>
            <a:endParaRPr/>
          </a:p>
          <a:p>
            <a:pPr lvl="4">
              <a:defRPr/>
            </a:pPr>
            <a:r>
              <a:rPr lang="cs-CZ"/>
              <a:t>Pátá úroveň</a:t>
            </a:r>
            <a:endParaRPr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 bwMode="auto">
          <a:xfrm>
            <a:off x="1" y="9720520"/>
            <a:ext cx="3076363" cy="514099"/>
          </a:xfrm>
          <a:prstGeom prst="rect">
            <a:avLst/>
          </a:prstGeom>
        </p:spPr>
        <p:txBody>
          <a:bodyPr vert="horz" lIns="83185" tIns="41593" rIns="83185" bIns="41593" rtlCol="0" anchor="b"/>
          <a:lstStyle>
            <a:lvl1pPr algn="l">
              <a:defRPr sz="11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 bwMode="auto">
          <a:xfrm>
            <a:off x="4021091" y="9720520"/>
            <a:ext cx="3076363" cy="514099"/>
          </a:xfrm>
          <a:prstGeom prst="rect">
            <a:avLst/>
          </a:prstGeom>
        </p:spPr>
        <p:txBody>
          <a:bodyPr vert="horz" lIns="83185" tIns="41593" rIns="83185" bIns="41593" rtlCol="0" anchor="b"/>
          <a:lstStyle>
            <a:lvl1pPr algn="r">
              <a:defRPr sz="1100"/>
            </a:lvl1pPr>
          </a:lstStyle>
          <a:p>
            <a:pPr>
              <a:defRPr/>
            </a:pPr>
            <a:fld id="{EC5A2500-11AC-467A-BDB4-3204DC784552}" type="slidenum">
              <a:rPr lang="cs-CZ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>
      <a:defRPr sz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479425" y="1279525"/>
            <a:ext cx="6140450" cy="34544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DF6AD740-8C15-57BB-0ABF-A9EE17E3A978}" type="slidenum">
              <a:rPr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75770323" name="Zástupný symbol pro obrázek snímku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2924175" y="849313"/>
            <a:ext cx="4078288" cy="2293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1256691921" name="Zástupný symbol pro poznámky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514292886" name="Zástupný symbol pro číslo snímku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endParaRPr lang="cs-CZ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422275" y="1241425"/>
            <a:ext cx="5953125" cy="33496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796025-24EF-82E6-D681-F1419575E8FD}" type="slidenum">
              <a:rPr kumimoji="0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cs typeface="Arial"/>
              </a:rPr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cs typeface="Arial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479425" y="1279525"/>
            <a:ext cx="6140450" cy="34544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4C48B94-C2D2-F4CC-AA05-8AAB59448154}" type="slidenum">
              <a:rPr/>
              <a:t>12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21014544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479425" y="1279525"/>
            <a:ext cx="6140450" cy="3454400"/>
          </a:xfrm>
        </p:spPr>
      </p:sp>
      <p:sp>
        <p:nvSpPr>
          <p:cNvPr id="868439142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r>
              <a:rPr lang="cs-CZ" dirty="0"/>
              <a:t>Vytváříme letáky tematicky zaměřené k využití na konkrétních akcích – např. nabídka pro obce z OPST, nebo pro podnikatele, případně letáky ke konkrétním výzvám, třeba na blížící se setkání </a:t>
            </a:r>
            <a:r>
              <a:rPr lang="cs-CZ" dirty="0" err="1"/>
              <a:t>czechinvestu</a:t>
            </a:r>
            <a:r>
              <a:rPr lang="cs-CZ" dirty="0"/>
              <a:t> s firemními HR téma vzdělávání </a:t>
            </a:r>
            <a:r>
              <a:rPr lang="cs-CZ"/>
              <a:t>ve firmách</a:t>
            </a:r>
            <a:endParaRPr dirty="0"/>
          </a:p>
        </p:txBody>
      </p:sp>
      <p:sp>
        <p:nvSpPr>
          <p:cNvPr id="1071954432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77C2AD2-BB49-B1F9-9E36-73030EBDBB0D}" type="slidenum">
              <a:rPr kumimoji="0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cs typeface="Arial"/>
              </a:rPr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cs typeface="Arial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9550022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479425" y="1279525"/>
            <a:ext cx="6140450" cy="3454400"/>
          </a:xfrm>
        </p:spPr>
      </p:sp>
      <p:sp>
        <p:nvSpPr>
          <p:cNvPr id="118793488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dirty="0"/>
          </a:p>
        </p:txBody>
      </p:sp>
      <p:sp>
        <p:nvSpPr>
          <p:cNvPr id="32443101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444D60-4AAF-277E-6C23-0162E87D63EE}" type="slidenum">
              <a:rPr kumimoji="0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cs typeface="Arial"/>
              </a:rPr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cs typeface="Arial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849F45-B2A8-5F39-9C14-96B9C4B384A7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8A612DE-8351-CF45-1ACB-17EBDF736B5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 bwMode="auto">
          <a:xfrm>
            <a:off x="479425" y="1279525"/>
            <a:ext cx="6140450" cy="34544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BD69552-20CB-6BB5-E2CE-18E0BF708EF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32FEA1-549E-B3AB-CCF3-56AF4D1EB91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DF6AD740-8C15-57BB-0ABF-A9EE17E3A978}" type="slidenum">
              <a:rPr/>
              <a:t>15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6721156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479425" y="1279525"/>
            <a:ext cx="6140450" cy="34544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5A2500-11AC-467A-BDB4-3204DC784552}" type="slidenum">
              <a:rPr lang="cs-CZ" smtClean="0"/>
              <a:t>17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7848337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479425" y="1279525"/>
            <a:ext cx="6140450" cy="34544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2A340A02-7978-6223-ED47-472A35482719}" type="slidenum">
              <a:rPr/>
              <a:t>18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479425" y="1279525"/>
            <a:ext cx="6140450" cy="34544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FCC3BB-466E-EAD4-45FC-185823A0D189}" type="slidenum">
              <a:rPr kumimoji="0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cs typeface="Arial"/>
              </a:rPr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cs typeface="Arial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479425" y="1279525"/>
            <a:ext cx="6140450" cy="34544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r>
              <a:rPr lang="cs-CZ" sz="1200" b="0" i="0" u="none" strike="noStrike" cap="none" spc="0" dirty="0">
                <a:solidFill>
                  <a:schemeClr val="tx1"/>
                </a:solidFill>
                <a:latin typeface="Calibri"/>
                <a:ea typeface="Arial"/>
                <a:cs typeface="Arial"/>
              </a:rPr>
              <a:t>Vyhlášeno +7 mld. Kč</a:t>
            </a:r>
          </a:p>
          <a:p>
            <a:pPr>
              <a:defRPr/>
            </a:pPr>
            <a:r>
              <a:rPr lang="cs-CZ" sz="1200" b="0" i="0" u="none" strike="noStrike" cap="none" spc="0" dirty="0">
                <a:solidFill>
                  <a:schemeClr val="tx1"/>
                </a:solidFill>
                <a:latin typeface="Calibri"/>
                <a:ea typeface="Arial"/>
                <a:cs typeface="Arial"/>
              </a:rPr>
              <a:t>Zažádáno +4 mld. Kč</a:t>
            </a:r>
          </a:p>
          <a:p>
            <a:pPr>
              <a:defRPr/>
            </a:pPr>
            <a:r>
              <a:rPr lang="cs-CZ" sz="1200" b="0" i="0" u="none" strike="noStrike" cap="none" spc="0" dirty="0">
                <a:solidFill>
                  <a:schemeClr val="tx1"/>
                </a:solidFill>
                <a:latin typeface="Calibri"/>
                <a:ea typeface="Arial"/>
                <a:cs typeface="Arial"/>
              </a:rPr>
              <a:t>Právní akty +6,5 mld. Kč</a:t>
            </a:r>
          </a:p>
          <a:p>
            <a:pPr>
              <a:defRPr/>
            </a:pPr>
            <a:r>
              <a:rPr lang="cs-CZ" sz="1200" b="0" i="0" u="none" strike="noStrike" cap="none" spc="0" dirty="0">
                <a:solidFill>
                  <a:schemeClr val="tx1"/>
                </a:solidFill>
                <a:latin typeface="Calibri"/>
                <a:ea typeface="Arial"/>
                <a:cs typeface="Arial"/>
              </a:rPr>
              <a:t>Vyúčtováno +2 mld. Kč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 bwMode="auto"/>
        <p:txBody>
          <a:bodyPr/>
          <a:lstStyle/>
          <a:p>
            <a:pPr marL="0" marR="0" lvl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DBC9CE1-4213-4E3A-85E3-BFBFC57F8E2C}" type="slidenum">
              <a:rPr lang="cs-CZ" sz="1100" b="0" i="0" u="none" strike="noStrike" cap="none" spc="0">
                <a:ln>
                  <a:noFill/>
                </a:ln>
                <a:solidFill>
                  <a:prstClr val="black"/>
                </a:solidFill>
                <a:latin typeface="Calibri"/>
                <a:cs typeface="Arial"/>
              </a:rPr>
              <a:t>3</a:t>
            </a:fld>
            <a:endParaRPr lang="cs-CZ" sz="1100" b="0" i="0" u="none" strike="noStrike" cap="none" spc="0">
              <a:ln>
                <a:noFill/>
              </a:ln>
              <a:solidFill>
                <a:prstClr val="black"/>
              </a:solidFill>
              <a:latin typeface="Calibri"/>
              <a:cs typeface="Arial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479425" y="1279525"/>
            <a:ext cx="6140450" cy="34544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r>
              <a:rPr lang="cs-CZ" dirty="0"/>
              <a:t>105 % ve vyhlášených výzvách – nastalo nedočerpání některých výzev, u dalších to čekáme, proto je možné překročit ve vyhlášených výzvách 100 %</a:t>
            </a:r>
          </a:p>
          <a:p>
            <a:pPr>
              <a:defRPr/>
            </a:pPr>
            <a:r>
              <a:rPr lang="cs-CZ" dirty="0"/>
              <a:t>V právních aktech posun o 25 procentních bodů od února 2025 - z toho jen podpis SP Medard = 10 </a:t>
            </a:r>
            <a:r>
              <a:rPr lang="cs-CZ" dirty="0" err="1"/>
              <a:t>p.b</a:t>
            </a:r>
            <a:r>
              <a:rPr lang="cs-CZ" dirty="0"/>
              <a:t>., dále navýšení úvěru Transformace, podepsání záruky Transformace</a:t>
            </a:r>
          </a:p>
          <a:p>
            <a:pPr>
              <a:defRPr/>
            </a:pPr>
            <a:r>
              <a:rPr lang="cs-CZ" dirty="0"/>
              <a:t>Dá se říct, že prostředky postupně dochází, další témata máme v harmonogramu výzev, z těch budeme primárně vycházet = tím se bude postupně tlumit diskuse, na co zbylé prostředky využít, již není potřeba hledat nová témata k podpoře z OPST</a:t>
            </a:r>
            <a:endParaRPr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 bwMode="auto"/>
        <p:txBody>
          <a:bodyPr/>
          <a:lstStyle/>
          <a:p>
            <a:pPr marL="0" marR="0" lvl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C5A2500-11AC-467A-BDB4-3204DC784552}" type="slidenum">
              <a:rPr lang="cs-CZ" sz="1100" b="0" i="0" u="none" strike="noStrike" cap="none" spc="0">
                <a:ln>
                  <a:noFill/>
                </a:ln>
                <a:solidFill>
                  <a:prstClr val="black"/>
                </a:solidFill>
                <a:latin typeface="Calibri"/>
                <a:cs typeface="Arial"/>
              </a:rPr>
              <a:t>4</a:t>
            </a:fld>
            <a:endParaRPr lang="cs-CZ" sz="1100" b="0" i="0" u="none" strike="noStrike" cap="none" spc="0">
              <a:ln>
                <a:noFill/>
              </a:ln>
              <a:solidFill>
                <a:prstClr val="black"/>
              </a:solidFill>
              <a:latin typeface="Calibri"/>
              <a:cs typeface="Arial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4840257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479425" y="1279525"/>
            <a:ext cx="6140450" cy="3454400"/>
          </a:xfrm>
        </p:spPr>
      </p:sp>
      <p:sp>
        <p:nvSpPr>
          <p:cNvPr id="2065723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cs-CZ"/>
          </a:p>
          <a:p>
            <a:pPr>
              <a:defRPr/>
            </a:pPr>
            <a:endParaRPr lang="cs-CZ"/>
          </a:p>
          <a:p>
            <a:pPr>
              <a:defRPr/>
            </a:pPr>
            <a:endParaRPr/>
          </a:p>
        </p:txBody>
      </p:sp>
      <p:sp>
        <p:nvSpPr>
          <p:cNvPr id="1320986685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4840257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479425" y="1279525"/>
            <a:ext cx="6140450" cy="3454400"/>
          </a:xfrm>
        </p:spPr>
      </p:sp>
      <p:sp>
        <p:nvSpPr>
          <p:cNvPr id="2065723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cs-CZ"/>
          </a:p>
          <a:p>
            <a:pPr>
              <a:defRPr/>
            </a:pPr>
            <a:endParaRPr lang="cs-CZ"/>
          </a:p>
          <a:p>
            <a:pPr>
              <a:defRPr/>
            </a:pPr>
            <a:endParaRPr/>
          </a:p>
        </p:txBody>
      </p:sp>
      <p:sp>
        <p:nvSpPr>
          <p:cNvPr id="1320986685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A13BE5-1D89-6F81-B3E9-B04A14DA42B1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48402579" name="Slide Image Placeholder 1">
            <a:extLst>
              <a:ext uri="{FF2B5EF4-FFF2-40B4-BE49-F238E27FC236}">
                <a16:creationId xmlns:a16="http://schemas.microsoft.com/office/drawing/2014/main" id="{C17B427A-E046-92F9-0769-0352A7E25C7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 bwMode="auto">
          <a:xfrm>
            <a:off x="479425" y="1279525"/>
            <a:ext cx="6140450" cy="3454400"/>
          </a:xfrm>
        </p:spPr>
      </p:sp>
      <p:sp>
        <p:nvSpPr>
          <p:cNvPr id="20657233" name="Notes Placeholder 2">
            <a:extLst>
              <a:ext uri="{FF2B5EF4-FFF2-40B4-BE49-F238E27FC236}">
                <a16:creationId xmlns:a16="http://schemas.microsoft.com/office/drawing/2014/main" id="{0354C3E6-8D4E-A89E-2E42-29083E64DC6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cs-CZ"/>
          </a:p>
          <a:p>
            <a:pPr>
              <a:defRPr/>
            </a:pPr>
            <a:endParaRPr lang="cs-CZ"/>
          </a:p>
          <a:p>
            <a:pPr>
              <a:defRPr/>
            </a:pPr>
            <a:endParaRPr/>
          </a:p>
        </p:txBody>
      </p:sp>
      <p:sp>
        <p:nvSpPr>
          <p:cNvPr id="1320986685" name="Slide Number Placeholder 3">
            <a:extLst>
              <a:ext uri="{FF2B5EF4-FFF2-40B4-BE49-F238E27FC236}">
                <a16:creationId xmlns:a16="http://schemas.microsoft.com/office/drawing/2014/main" id="{75458754-34FC-5370-7586-1DE5F10C93B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368876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78173962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422275" y="1241425"/>
            <a:ext cx="5953125" cy="3349625"/>
          </a:xfrm>
        </p:spPr>
      </p:sp>
      <p:sp>
        <p:nvSpPr>
          <p:cNvPr id="2008192637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902022650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1CC6583-262B-4071-2A38-CCC0A991DE6A}" type="slidenum">
              <a:rPr kumimoji="0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cs typeface="Arial"/>
              </a:rPr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cs typeface="Arial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649748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479425" y="1279525"/>
            <a:ext cx="6140450" cy="3454400"/>
          </a:xfrm>
        </p:spPr>
      </p:sp>
      <p:sp>
        <p:nvSpPr>
          <p:cNvPr id="1727291851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711799193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A691EDEF-E846-38F0-8A92-54AC545E2D76}" type="slidenum">
              <a:rPr/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10" Type="http://schemas.openxmlformats.org/officeDocument/2006/relationships/image" Target="../media/image22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10" Type="http://schemas.openxmlformats.org/officeDocument/2006/relationships/image" Target="../media/image23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10" Type="http://schemas.openxmlformats.org/officeDocument/2006/relationships/image" Target="../media/image24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10" Type="http://schemas.openxmlformats.org/officeDocument/2006/relationships/image" Target="../media/image25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10" Type="http://schemas.openxmlformats.org/officeDocument/2006/relationships/image" Target="../media/image26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10" Type="http://schemas.openxmlformats.org/officeDocument/2006/relationships/image" Target="../media/image27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1.png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g"/><Relationship Id="rId3" Type="http://schemas.openxmlformats.org/officeDocument/2006/relationships/image" Target="../media/image33.jpg"/><Relationship Id="rId7" Type="http://schemas.openxmlformats.org/officeDocument/2006/relationships/image" Target="../media/image37.jpg"/><Relationship Id="rId2" Type="http://schemas.openxmlformats.org/officeDocument/2006/relationships/image" Target="../media/image32.jp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36.jpg"/><Relationship Id="rId5" Type="http://schemas.openxmlformats.org/officeDocument/2006/relationships/image" Target="../media/image35.jpg"/><Relationship Id="rId4" Type="http://schemas.openxmlformats.org/officeDocument/2006/relationships/image" Target="../media/image34.jp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g"/><Relationship Id="rId3" Type="http://schemas.openxmlformats.org/officeDocument/2006/relationships/image" Target="../media/image33.jpg"/><Relationship Id="rId7" Type="http://schemas.openxmlformats.org/officeDocument/2006/relationships/image" Target="../media/image37.jpg"/><Relationship Id="rId2" Type="http://schemas.openxmlformats.org/officeDocument/2006/relationships/image" Target="../media/image32.jp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36.jpg"/><Relationship Id="rId5" Type="http://schemas.openxmlformats.org/officeDocument/2006/relationships/image" Target="../media/image35.jpg"/><Relationship Id="rId4" Type="http://schemas.openxmlformats.org/officeDocument/2006/relationships/image" Target="../media/image34.jpg"/><Relationship Id="rId9" Type="http://schemas.openxmlformats.org/officeDocument/2006/relationships/image" Target="../media/image12.png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image" Target="../media/image29.jp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Relationship Id="rId9" Type="http://schemas.openxmlformats.org/officeDocument/2006/relationships/image" Target="../media/image46.png"/></Relationships>
</file>

<file path=ppt/slideLayouts/_rels/slideLayout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image" Target="../media/image29.jp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Relationship Id="rId9" Type="http://schemas.openxmlformats.org/officeDocument/2006/relationships/image" Target="../media/image46.png"/></Relationships>
</file>

<file path=ppt/slideLayouts/_rels/slideLayout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image" Target="../media/image29.jp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Relationship Id="rId9" Type="http://schemas.openxmlformats.org/officeDocument/2006/relationships/image" Target="../media/image46.png"/></Relationships>
</file>

<file path=ppt/slideLayouts/_rels/slideLayout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image" Target="../media/image29.jp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Relationship Id="rId9" Type="http://schemas.openxmlformats.org/officeDocument/2006/relationships/image" Target="../media/image46.png"/></Relationships>
</file>

<file path=ppt/slideLayouts/_rels/slideLayout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image" Target="../media/image29.jp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Relationship Id="rId9" Type="http://schemas.openxmlformats.org/officeDocument/2006/relationships/image" Target="../media/image46.png"/></Relationships>
</file>

<file path=ppt/slideLayouts/_rels/slideLayout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image" Target="../media/image29.jp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Relationship Id="rId9" Type="http://schemas.openxmlformats.org/officeDocument/2006/relationships/image" Target="../media/image46.png"/></Relationships>
</file>

<file path=ppt/slideLayouts/_rels/slideLayout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image" Target="../media/image29.jp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Relationship Id="rId9" Type="http://schemas.openxmlformats.org/officeDocument/2006/relationships/image" Target="../media/image46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image" Target="../media/image29.jp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Relationship Id="rId9" Type="http://schemas.openxmlformats.org/officeDocument/2006/relationships/image" Target="../media/image46.png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image" Target="../media/image29.jp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Relationship Id="rId9" Type="http://schemas.openxmlformats.org/officeDocument/2006/relationships/image" Target="../media/image46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g"/><Relationship Id="rId3" Type="http://schemas.openxmlformats.org/officeDocument/2006/relationships/image" Target="../media/image6.jpg"/><Relationship Id="rId7" Type="http://schemas.openxmlformats.org/officeDocument/2006/relationships/image" Target="../media/image10.jp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g"/><Relationship Id="rId3" Type="http://schemas.openxmlformats.org/officeDocument/2006/relationships/image" Target="../media/image6.jpg"/><Relationship Id="rId7" Type="http://schemas.openxmlformats.org/officeDocument/2006/relationships/image" Target="../media/image10.jp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image" Target="../media/image7.jpg"/><Relationship Id="rId9" Type="http://schemas.openxmlformats.org/officeDocument/2006/relationships/image" Target="../media/image12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Úvodní snímek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 bwMode="auto"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cs-CZ"/>
              <a:t>Kliknutím lze upravit styl.</a:t>
            </a:r>
            <a:endParaRPr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 bwMode="auto"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cs-CZ"/>
              <a:t>Kliknutím můžete upravit styl předlohy.</a:t>
            </a:r>
            <a:endParaRPr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15.09.2025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pic>
        <p:nvPicPr>
          <p:cNvPr id="8" name="Obrázek 5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1" y="-160504"/>
            <a:ext cx="12191999" cy="6952073"/>
          </a:xfrm>
          <a:prstGeom prst="rect">
            <a:avLst/>
          </a:prstGeom>
        </p:spPr>
      </p:pic>
      <p:sp>
        <p:nvSpPr>
          <p:cNvPr id="9" name="Obdélník 8"/>
          <p:cNvSpPr/>
          <p:nvPr userDrawn="1"/>
        </p:nvSpPr>
        <p:spPr bwMode="auto">
          <a:xfrm>
            <a:off x="1" y="-160504"/>
            <a:ext cx="12191999" cy="72000"/>
          </a:xfrm>
          <a:prstGeom prst="rect">
            <a:avLst/>
          </a:prstGeom>
          <a:gradFill>
            <a:gsLst>
              <a:gs pos="11000">
                <a:srgbClr val="26B2A3"/>
              </a:gs>
              <a:gs pos="47000">
                <a:srgbClr val="E73938"/>
              </a:gs>
              <a:gs pos="95000">
                <a:srgbClr val="D19C27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pic>
        <p:nvPicPr>
          <p:cNvPr id="10" name="Grafický objekt 8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10122879" y="4918609"/>
            <a:ext cx="1887414" cy="1776932"/>
          </a:xfrm>
          <a:prstGeom prst="rect">
            <a:avLst/>
          </a:prstGeom>
        </p:spPr>
      </p:pic>
      <p:pic>
        <p:nvPicPr>
          <p:cNvPr id="12" name="Obrázek 11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319444" y="117506"/>
            <a:ext cx="5862281" cy="683001"/>
          </a:xfrm>
          <a:prstGeom prst="rect">
            <a:avLst/>
          </a:prstGeom>
        </p:spPr>
      </p:pic>
      <p:sp>
        <p:nvSpPr>
          <p:cNvPr id="11" name="Zástupný symbol pro text 10"/>
          <p:cNvSpPr>
            <a:spLocks noGrp="1"/>
          </p:cNvSpPr>
          <p:nvPr>
            <p:ph type="body" sz="quarter" idx="13" hasCustomPrompt="1"/>
          </p:nvPr>
        </p:nvSpPr>
        <p:spPr bwMode="auto">
          <a:xfrm>
            <a:off x="1524000" y="1341438"/>
            <a:ext cx="9144000" cy="2305456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ctr">
              <a:buNone/>
              <a:defRPr sz="6000">
                <a:solidFill>
                  <a:schemeClr val="bg1"/>
                </a:solidFill>
              </a:defRPr>
            </a:lvl1pPr>
          </a:lstStyle>
          <a:p>
            <a:pPr lvl="0">
              <a:defRPr/>
            </a:pPr>
            <a:r>
              <a:rPr lang="cs-CZ"/>
              <a:t>Vložte nadpis</a:t>
            </a:r>
            <a:endParaRPr/>
          </a:p>
        </p:txBody>
      </p:sp>
      <p:sp>
        <p:nvSpPr>
          <p:cNvPr id="20" name="Zástupný symbol pro text 10"/>
          <p:cNvSpPr>
            <a:spLocks noGrp="1"/>
          </p:cNvSpPr>
          <p:nvPr>
            <p:ph type="body" sz="quarter" idx="14" hasCustomPrompt="1"/>
          </p:nvPr>
        </p:nvSpPr>
        <p:spPr bwMode="auto">
          <a:xfrm>
            <a:off x="1524000" y="3903371"/>
            <a:ext cx="9144000" cy="1446504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>
              <a:defRPr/>
            </a:pPr>
            <a:r>
              <a:rPr lang="cs-CZ"/>
              <a:t>Vložte podnadpis</a:t>
            </a:r>
            <a:endParaRPr/>
          </a:p>
        </p:txBody>
      </p:sp>
      <p:sp>
        <p:nvSpPr>
          <p:cNvPr id="21" name="Zástupný symbol pro text 10"/>
          <p:cNvSpPr>
            <a:spLocks noGrp="1"/>
          </p:cNvSpPr>
          <p:nvPr>
            <p:ph type="body" sz="quarter" idx="15" hasCustomPrompt="1"/>
          </p:nvPr>
        </p:nvSpPr>
        <p:spPr bwMode="auto">
          <a:xfrm>
            <a:off x="1524000" y="5848303"/>
            <a:ext cx="9144000" cy="412019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>
              <a:defRPr/>
            </a:pPr>
            <a:r>
              <a:rPr lang="cs-CZ"/>
              <a:t>Vložte název akce, datum</a:t>
            </a: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Prázdný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15.09.2025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pic>
        <p:nvPicPr>
          <p:cNvPr id="5" name="Obrázek 5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1" y="-160504"/>
            <a:ext cx="12191999" cy="6948654"/>
          </a:xfrm>
          <a:prstGeom prst="rect">
            <a:avLst/>
          </a:prstGeom>
        </p:spPr>
      </p:pic>
      <p:pic>
        <p:nvPicPr>
          <p:cNvPr id="6" name="Obrázek 8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461582" y="6261408"/>
            <a:ext cx="264570" cy="264570"/>
          </a:xfrm>
          <a:prstGeom prst="rect">
            <a:avLst/>
          </a:prstGeom>
        </p:spPr>
      </p:pic>
      <p:pic>
        <p:nvPicPr>
          <p:cNvPr id="7" name="Obrázek 9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767967" y="6261408"/>
            <a:ext cx="264570" cy="264570"/>
          </a:xfrm>
          <a:prstGeom prst="rect">
            <a:avLst/>
          </a:prstGeom>
        </p:spPr>
      </p:pic>
      <p:pic>
        <p:nvPicPr>
          <p:cNvPr id="8" name="Obrázek 10"/>
          <p:cNvPicPr>
            <a:picLocks noChangeAspect="1"/>
          </p:cNvPicPr>
          <p:nvPr userDrawn="1"/>
        </p:nvPicPr>
        <p:blipFill>
          <a:blip r:embed="rId5"/>
          <a:stretch/>
        </p:blipFill>
        <p:spPr bwMode="auto">
          <a:xfrm>
            <a:off x="1074352" y="6261408"/>
            <a:ext cx="264570" cy="264570"/>
          </a:xfrm>
          <a:prstGeom prst="rect">
            <a:avLst/>
          </a:prstGeom>
        </p:spPr>
      </p:pic>
      <p:pic>
        <p:nvPicPr>
          <p:cNvPr id="9" name="Obrázek 11"/>
          <p:cNvPicPr>
            <a:picLocks noChangeAspect="1"/>
          </p:cNvPicPr>
          <p:nvPr userDrawn="1"/>
        </p:nvPicPr>
        <p:blipFill>
          <a:blip r:embed="rId6"/>
          <a:stretch/>
        </p:blipFill>
        <p:spPr bwMode="auto">
          <a:xfrm>
            <a:off x="1380737" y="6261408"/>
            <a:ext cx="264570" cy="264570"/>
          </a:xfrm>
          <a:prstGeom prst="rect">
            <a:avLst/>
          </a:prstGeom>
        </p:spPr>
      </p:pic>
      <p:pic>
        <p:nvPicPr>
          <p:cNvPr id="10" name="Obrázek 12"/>
          <p:cNvPicPr>
            <a:picLocks noChangeAspect="1"/>
          </p:cNvPicPr>
          <p:nvPr userDrawn="1"/>
        </p:nvPicPr>
        <p:blipFill>
          <a:blip r:embed="rId7"/>
          <a:stretch/>
        </p:blipFill>
        <p:spPr bwMode="auto">
          <a:xfrm>
            <a:off x="1687122" y="6261408"/>
            <a:ext cx="264570" cy="264570"/>
          </a:xfrm>
          <a:prstGeom prst="rect">
            <a:avLst/>
          </a:prstGeom>
        </p:spPr>
      </p:pic>
      <p:pic>
        <p:nvPicPr>
          <p:cNvPr id="11" name="Obrázek 13"/>
          <p:cNvPicPr>
            <a:picLocks noChangeAspect="1"/>
          </p:cNvPicPr>
          <p:nvPr userDrawn="1"/>
        </p:nvPicPr>
        <p:blipFill>
          <a:blip r:embed="rId8"/>
          <a:stretch/>
        </p:blipFill>
        <p:spPr bwMode="auto">
          <a:xfrm>
            <a:off x="1993507" y="6261408"/>
            <a:ext cx="264570" cy="264570"/>
          </a:xfrm>
          <a:prstGeom prst="rect">
            <a:avLst/>
          </a:prstGeom>
        </p:spPr>
      </p:pic>
      <p:pic>
        <p:nvPicPr>
          <p:cNvPr id="12" name="Obrázek 14"/>
          <p:cNvPicPr>
            <a:picLocks noChangeAspect="1"/>
          </p:cNvPicPr>
          <p:nvPr userDrawn="1"/>
        </p:nvPicPr>
        <p:blipFill>
          <a:blip r:embed="rId9"/>
          <a:stretch/>
        </p:blipFill>
        <p:spPr bwMode="auto">
          <a:xfrm>
            <a:off x="2299891" y="6261408"/>
            <a:ext cx="264570" cy="264570"/>
          </a:xfrm>
          <a:prstGeom prst="rect">
            <a:avLst/>
          </a:prstGeom>
        </p:spPr>
      </p:pic>
      <p:sp>
        <p:nvSpPr>
          <p:cNvPr id="13" name="Obdélník 15"/>
          <p:cNvSpPr/>
          <p:nvPr userDrawn="1"/>
        </p:nvSpPr>
        <p:spPr bwMode="auto">
          <a:xfrm>
            <a:off x="4131263" y="6269869"/>
            <a:ext cx="39294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400" b="1">
                <a:solidFill>
                  <a:srgbClr val="FFFFFF"/>
                </a:solidFill>
                <a:latin typeface="Segoe UI"/>
                <a:cs typeface="Arial"/>
              </a:rPr>
              <a:t>Operační program Spravedlivá transformace</a:t>
            </a:r>
            <a:endParaRPr>
              <a:solidFill>
                <a:srgbClr val="5A686A"/>
              </a:solidFill>
              <a:latin typeface="Segoe UI"/>
              <a:cs typeface="Arial"/>
            </a:endParaRPr>
          </a:p>
        </p:txBody>
      </p:sp>
      <p:sp>
        <p:nvSpPr>
          <p:cNvPr id="14" name="Zástupný nadpis 1"/>
          <p:cNvSpPr>
            <a:spLocks noGrp="1"/>
          </p:cNvSpPr>
          <p:nvPr>
            <p:ph type="title"/>
          </p:nvPr>
        </p:nvSpPr>
        <p:spPr bwMode="auto">
          <a:xfrm>
            <a:off x="2448973" y="1982306"/>
            <a:ext cx="7294052" cy="223123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>
              <a:defRPr/>
            </a:lvl1pPr>
          </a:lstStyle>
          <a:p>
            <a:pPr>
              <a:defRPr/>
            </a:pPr>
            <a:r>
              <a:rPr lang="cs-CZ"/>
              <a:t>Kliknutím lze upravit styl.</a:t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1_Prázdný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15.09.2025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pic>
        <p:nvPicPr>
          <p:cNvPr id="5" name="Obrázek 5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1" y="-160504"/>
            <a:ext cx="12191999" cy="6948654"/>
          </a:xfrm>
          <a:prstGeom prst="rect">
            <a:avLst/>
          </a:prstGeom>
        </p:spPr>
      </p:pic>
      <p:pic>
        <p:nvPicPr>
          <p:cNvPr id="6" name="Obrázek 8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461582" y="6261408"/>
            <a:ext cx="264570" cy="264570"/>
          </a:xfrm>
          <a:prstGeom prst="rect">
            <a:avLst/>
          </a:prstGeom>
        </p:spPr>
      </p:pic>
      <p:pic>
        <p:nvPicPr>
          <p:cNvPr id="7" name="Obrázek 9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767967" y="6261408"/>
            <a:ext cx="264570" cy="264570"/>
          </a:xfrm>
          <a:prstGeom prst="rect">
            <a:avLst/>
          </a:prstGeom>
        </p:spPr>
      </p:pic>
      <p:pic>
        <p:nvPicPr>
          <p:cNvPr id="8" name="Obrázek 10"/>
          <p:cNvPicPr>
            <a:picLocks noChangeAspect="1"/>
          </p:cNvPicPr>
          <p:nvPr userDrawn="1"/>
        </p:nvPicPr>
        <p:blipFill>
          <a:blip r:embed="rId5"/>
          <a:stretch/>
        </p:blipFill>
        <p:spPr bwMode="auto">
          <a:xfrm>
            <a:off x="1074352" y="6261408"/>
            <a:ext cx="264570" cy="264570"/>
          </a:xfrm>
          <a:prstGeom prst="rect">
            <a:avLst/>
          </a:prstGeom>
        </p:spPr>
      </p:pic>
      <p:pic>
        <p:nvPicPr>
          <p:cNvPr id="9" name="Obrázek 11"/>
          <p:cNvPicPr>
            <a:picLocks noChangeAspect="1"/>
          </p:cNvPicPr>
          <p:nvPr userDrawn="1"/>
        </p:nvPicPr>
        <p:blipFill>
          <a:blip r:embed="rId6"/>
          <a:stretch/>
        </p:blipFill>
        <p:spPr bwMode="auto">
          <a:xfrm>
            <a:off x="1380737" y="6261408"/>
            <a:ext cx="264570" cy="264570"/>
          </a:xfrm>
          <a:prstGeom prst="rect">
            <a:avLst/>
          </a:prstGeom>
        </p:spPr>
      </p:pic>
      <p:pic>
        <p:nvPicPr>
          <p:cNvPr id="10" name="Obrázek 12"/>
          <p:cNvPicPr>
            <a:picLocks noChangeAspect="1"/>
          </p:cNvPicPr>
          <p:nvPr userDrawn="1"/>
        </p:nvPicPr>
        <p:blipFill>
          <a:blip r:embed="rId7"/>
          <a:stretch/>
        </p:blipFill>
        <p:spPr bwMode="auto">
          <a:xfrm>
            <a:off x="1687122" y="6261408"/>
            <a:ext cx="264570" cy="264570"/>
          </a:xfrm>
          <a:prstGeom prst="rect">
            <a:avLst/>
          </a:prstGeom>
        </p:spPr>
      </p:pic>
      <p:pic>
        <p:nvPicPr>
          <p:cNvPr id="11" name="Obrázek 13"/>
          <p:cNvPicPr>
            <a:picLocks noChangeAspect="1"/>
          </p:cNvPicPr>
          <p:nvPr userDrawn="1"/>
        </p:nvPicPr>
        <p:blipFill>
          <a:blip r:embed="rId8"/>
          <a:stretch/>
        </p:blipFill>
        <p:spPr bwMode="auto">
          <a:xfrm>
            <a:off x="1993507" y="6261408"/>
            <a:ext cx="264570" cy="264570"/>
          </a:xfrm>
          <a:prstGeom prst="rect">
            <a:avLst/>
          </a:prstGeom>
        </p:spPr>
      </p:pic>
      <p:pic>
        <p:nvPicPr>
          <p:cNvPr id="12" name="Obrázek 14"/>
          <p:cNvPicPr>
            <a:picLocks noChangeAspect="1"/>
          </p:cNvPicPr>
          <p:nvPr userDrawn="1"/>
        </p:nvPicPr>
        <p:blipFill>
          <a:blip r:embed="rId9"/>
          <a:stretch/>
        </p:blipFill>
        <p:spPr bwMode="auto">
          <a:xfrm>
            <a:off x="2299891" y="6261408"/>
            <a:ext cx="264570" cy="264570"/>
          </a:xfrm>
          <a:prstGeom prst="rect">
            <a:avLst/>
          </a:prstGeom>
        </p:spPr>
      </p:pic>
      <p:sp>
        <p:nvSpPr>
          <p:cNvPr id="13" name="Obdélník 15"/>
          <p:cNvSpPr/>
          <p:nvPr userDrawn="1"/>
        </p:nvSpPr>
        <p:spPr bwMode="auto">
          <a:xfrm>
            <a:off x="4131262" y="6239804"/>
            <a:ext cx="39294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400" b="1">
                <a:solidFill>
                  <a:srgbClr val="FFFFFF"/>
                </a:solidFill>
                <a:latin typeface="Segoe UI"/>
                <a:cs typeface="Arial"/>
              </a:rPr>
              <a:t>Operační program Spravedlivá transformace</a:t>
            </a:r>
            <a:endParaRPr>
              <a:solidFill>
                <a:srgbClr val="5A686A"/>
              </a:solidFill>
              <a:latin typeface="Segoe UI"/>
              <a:cs typeface="Arial"/>
            </a:endParaRPr>
          </a:p>
        </p:txBody>
      </p:sp>
      <p:pic>
        <p:nvPicPr>
          <p:cNvPr id="15" name="Obrázek 8"/>
          <p:cNvPicPr>
            <a:picLocks noChangeAspect="1"/>
          </p:cNvPicPr>
          <p:nvPr userDrawn="1"/>
        </p:nvPicPr>
        <p:blipFill>
          <a:blip r:embed="rId10"/>
          <a:stretch/>
        </p:blipFill>
        <p:spPr bwMode="auto">
          <a:xfrm>
            <a:off x="5067676" y="2400676"/>
            <a:ext cx="2056647" cy="2056647"/>
          </a:xfrm>
          <a:prstGeom prst="rect">
            <a:avLst/>
          </a:prstGeom>
        </p:spPr>
      </p:pic>
      <p:sp>
        <p:nvSpPr>
          <p:cNvPr id="16" name="Obdélník: se zakulacenými rohy 15"/>
          <p:cNvSpPr/>
          <p:nvPr userDrawn="1"/>
        </p:nvSpPr>
        <p:spPr bwMode="auto">
          <a:xfrm>
            <a:off x="4288969" y="1963056"/>
            <a:ext cx="3614057" cy="2931886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2_Prázdný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15.09.2025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pic>
        <p:nvPicPr>
          <p:cNvPr id="5" name="Obrázek 5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1" y="-160504"/>
            <a:ext cx="12191999" cy="6948654"/>
          </a:xfrm>
          <a:prstGeom prst="rect">
            <a:avLst/>
          </a:prstGeom>
        </p:spPr>
      </p:pic>
      <p:pic>
        <p:nvPicPr>
          <p:cNvPr id="6" name="Obrázek 8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461582" y="6261408"/>
            <a:ext cx="264570" cy="264570"/>
          </a:xfrm>
          <a:prstGeom prst="rect">
            <a:avLst/>
          </a:prstGeom>
        </p:spPr>
      </p:pic>
      <p:pic>
        <p:nvPicPr>
          <p:cNvPr id="7" name="Obrázek 9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767967" y="6261408"/>
            <a:ext cx="264570" cy="264570"/>
          </a:xfrm>
          <a:prstGeom prst="rect">
            <a:avLst/>
          </a:prstGeom>
        </p:spPr>
      </p:pic>
      <p:pic>
        <p:nvPicPr>
          <p:cNvPr id="8" name="Obrázek 10"/>
          <p:cNvPicPr>
            <a:picLocks noChangeAspect="1"/>
          </p:cNvPicPr>
          <p:nvPr userDrawn="1"/>
        </p:nvPicPr>
        <p:blipFill>
          <a:blip r:embed="rId5"/>
          <a:stretch/>
        </p:blipFill>
        <p:spPr bwMode="auto">
          <a:xfrm>
            <a:off x="1074352" y="6261408"/>
            <a:ext cx="264570" cy="264570"/>
          </a:xfrm>
          <a:prstGeom prst="rect">
            <a:avLst/>
          </a:prstGeom>
        </p:spPr>
      </p:pic>
      <p:pic>
        <p:nvPicPr>
          <p:cNvPr id="9" name="Obrázek 11"/>
          <p:cNvPicPr>
            <a:picLocks noChangeAspect="1"/>
          </p:cNvPicPr>
          <p:nvPr userDrawn="1"/>
        </p:nvPicPr>
        <p:blipFill>
          <a:blip r:embed="rId6"/>
          <a:stretch/>
        </p:blipFill>
        <p:spPr bwMode="auto">
          <a:xfrm>
            <a:off x="1380737" y="6261408"/>
            <a:ext cx="264570" cy="264570"/>
          </a:xfrm>
          <a:prstGeom prst="rect">
            <a:avLst/>
          </a:prstGeom>
        </p:spPr>
      </p:pic>
      <p:pic>
        <p:nvPicPr>
          <p:cNvPr id="10" name="Obrázek 12"/>
          <p:cNvPicPr>
            <a:picLocks noChangeAspect="1"/>
          </p:cNvPicPr>
          <p:nvPr userDrawn="1"/>
        </p:nvPicPr>
        <p:blipFill>
          <a:blip r:embed="rId7"/>
          <a:stretch/>
        </p:blipFill>
        <p:spPr bwMode="auto">
          <a:xfrm>
            <a:off x="1687122" y="6261408"/>
            <a:ext cx="264570" cy="264570"/>
          </a:xfrm>
          <a:prstGeom prst="rect">
            <a:avLst/>
          </a:prstGeom>
        </p:spPr>
      </p:pic>
      <p:pic>
        <p:nvPicPr>
          <p:cNvPr id="11" name="Obrázek 13"/>
          <p:cNvPicPr>
            <a:picLocks noChangeAspect="1"/>
          </p:cNvPicPr>
          <p:nvPr userDrawn="1"/>
        </p:nvPicPr>
        <p:blipFill>
          <a:blip r:embed="rId8"/>
          <a:stretch/>
        </p:blipFill>
        <p:spPr bwMode="auto">
          <a:xfrm>
            <a:off x="1993507" y="6261408"/>
            <a:ext cx="264570" cy="264570"/>
          </a:xfrm>
          <a:prstGeom prst="rect">
            <a:avLst/>
          </a:prstGeom>
        </p:spPr>
      </p:pic>
      <p:pic>
        <p:nvPicPr>
          <p:cNvPr id="12" name="Obrázek 14"/>
          <p:cNvPicPr>
            <a:picLocks noChangeAspect="1"/>
          </p:cNvPicPr>
          <p:nvPr userDrawn="1"/>
        </p:nvPicPr>
        <p:blipFill>
          <a:blip r:embed="rId9"/>
          <a:stretch/>
        </p:blipFill>
        <p:spPr bwMode="auto">
          <a:xfrm>
            <a:off x="2299891" y="6261408"/>
            <a:ext cx="264570" cy="264570"/>
          </a:xfrm>
          <a:prstGeom prst="rect">
            <a:avLst/>
          </a:prstGeom>
        </p:spPr>
      </p:pic>
      <p:sp>
        <p:nvSpPr>
          <p:cNvPr id="13" name="Obdélník 15"/>
          <p:cNvSpPr/>
          <p:nvPr userDrawn="1"/>
        </p:nvSpPr>
        <p:spPr bwMode="auto">
          <a:xfrm>
            <a:off x="4131262" y="6239804"/>
            <a:ext cx="39294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400" b="1">
                <a:solidFill>
                  <a:srgbClr val="FFFFFF"/>
                </a:solidFill>
                <a:latin typeface="Segoe UI"/>
                <a:cs typeface="Arial"/>
              </a:rPr>
              <a:t>Operační program Spravedlivá transformace</a:t>
            </a:r>
            <a:endParaRPr>
              <a:solidFill>
                <a:srgbClr val="5A686A"/>
              </a:solidFill>
              <a:latin typeface="Segoe UI"/>
              <a:cs typeface="Arial"/>
            </a:endParaRPr>
          </a:p>
        </p:txBody>
      </p:sp>
      <p:sp>
        <p:nvSpPr>
          <p:cNvPr id="16" name="Obdélník: se zakulacenými rohy 15"/>
          <p:cNvSpPr/>
          <p:nvPr userDrawn="1"/>
        </p:nvSpPr>
        <p:spPr bwMode="auto">
          <a:xfrm>
            <a:off x="4288969" y="1963056"/>
            <a:ext cx="3614057" cy="2931886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pic>
        <p:nvPicPr>
          <p:cNvPr id="17" name="Obrázek 9"/>
          <p:cNvPicPr>
            <a:picLocks noChangeAspect="1"/>
          </p:cNvPicPr>
          <p:nvPr userDrawn="1"/>
        </p:nvPicPr>
        <p:blipFill>
          <a:blip r:embed="rId10"/>
          <a:stretch/>
        </p:blipFill>
        <p:spPr bwMode="auto">
          <a:xfrm>
            <a:off x="5090345" y="2423345"/>
            <a:ext cx="2011309" cy="201130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3_Prázdný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15.09.2025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pic>
        <p:nvPicPr>
          <p:cNvPr id="5" name="Obrázek 5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1" y="-160504"/>
            <a:ext cx="12191999" cy="6948654"/>
          </a:xfrm>
          <a:prstGeom prst="rect">
            <a:avLst/>
          </a:prstGeom>
        </p:spPr>
      </p:pic>
      <p:pic>
        <p:nvPicPr>
          <p:cNvPr id="6" name="Obrázek 8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461582" y="6261408"/>
            <a:ext cx="264570" cy="264570"/>
          </a:xfrm>
          <a:prstGeom prst="rect">
            <a:avLst/>
          </a:prstGeom>
        </p:spPr>
      </p:pic>
      <p:pic>
        <p:nvPicPr>
          <p:cNvPr id="7" name="Obrázek 9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767967" y="6261408"/>
            <a:ext cx="264570" cy="264570"/>
          </a:xfrm>
          <a:prstGeom prst="rect">
            <a:avLst/>
          </a:prstGeom>
        </p:spPr>
      </p:pic>
      <p:pic>
        <p:nvPicPr>
          <p:cNvPr id="8" name="Obrázek 10"/>
          <p:cNvPicPr>
            <a:picLocks noChangeAspect="1"/>
          </p:cNvPicPr>
          <p:nvPr userDrawn="1"/>
        </p:nvPicPr>
        <p:blipFill>
          <a:blip r:embed="rId5"/>
          <a:stretch/>
        </p:blipFill>
        <p:spPr bwMode="auto">
          <a:xfrm>
            <a:off x="1074352" y="6261408"/>
            <a:ext cx="264570" cy="264570"/>
          </a:xfrm>
          <a:prstGeom prst="rect">
            <a:avLst/>
          </a:prstGeom>
        </p:spPr>
      </p:pic>
      <p:pic>
        <p:nvPicPr>
          <p:cNvPr id="9" name="Obrázek 11"/>
          <p:cNvPicPr>
            <a:picLocks noChangeAspect="1"/>
          </p:cNvPicPr>
          <p:nvPr userDrawn="1"/>
        </p:nvPicPr>
        <p:blipFill>
          <a:blip r:embed="rId6"/>
          <a:stretch/>
        </p:blipFill>
        <p:spPr bwMode="auto">
          <a:xfrm>
            <a:off x="1380737" y="6261408"/>
            <a:ext cx="264570" cy="264570"/>
          </a:xfrm>
          <a:prstGeom prst="rect">
            <a:avLst/>
          </a:prstGeom>
        </p:spPr>
      </p:pic>
      <p:pic>
        <p:nvPicPr>
          <p:cNvPr id="10" name="Obrázek 12"/>
          <p:cNvPicPr>
            <a:picLocks noChangeAspect="1"/>
          </p:cNvPicPr>
          <p:nvPr userDrawn="1"/>
        </p:nvPicPr>
        <p:blipFill>
          <a:blip r:embed="rId7"/>
          <a:stretch/>
        </p:blipFill>
        <p:spPr bwMode="auto">
          <a:xfrm>
            <a:off x="1687122" y="6261408"/>
            <a:ext cx="264570" cy="264570"/>
          </a:xfrm>
          <a:prstGeom prst="rect">
            <a:avLst/>
          </a:prstGeom>
        </p:spPr>
      </p:pic>
      <p:pic>
        <p:nvPicPr>
          <p:cNvPr id="11" name="Obrázek 13"/>
          <p:cNvPicPr>
            <a:picLocks noChangeAspect="1"/>
          </p:cNvPicPr>
          <p:nvPr userDrawn="1"/>
        </p:nvPicPr>
        <p:blipFill>
          <a:blip r:embed="rId8"/>
          <a:stretch/>
        </p:blipFill>
        <p:spPr bwMode="auto">
          <a:xfrm>
            <a:off x="1993507" y="6261408"/>
            <a:ext cx="264570" cy="264570"/>
          </a:xfrm>
          <a:prstGeom prst="rect">
            <a:avLst/>
          </a:prstGeom>
        </p:spPr>
      </p:pic>
      <p:pic>
        <p:nvPicPr>
          <p:cNvPr id="12" name="Obrázek 14"/>
          <p:cNvPicPr>
            <a:picLocks noChangeAspect="1"/>
          </p:cNvPicPr>
          <p:nvPr userDrawn="1"/>
        </p:nvPicPr>
        <p:blipFill>
          <a:blip r:embed="rId9"/>
          <a:stretch/>
        </p:blipFill>
        <p:spPr bwMode="auto">
          <a:xfrm>
            <a:off x="2299891" y="6261408"/>
            <a:ext cx="264570" cy="264570"/>
          </a:xfrm>
          <a:prstGeom prst="rect">
            <a:avLst/>
          </a:prstGeom>
        </p:spPr>
      </p:pic>
      <p:sp>
        <p:nvSpPr>
          <p:cNvPr id="13" name="Obdélník 15"/>
          <p:cNvSpPr/>
          <p:nvPr userDrawn="1"/>
        </p:nvSpPr>
        <p:spPr bwMode="auto">
          <a:xfrm>
            <a:off x="4131262" y="6239804"/>
            <a:ext cx="39294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400" b="1">
                <a:solidFill>
                  <a:srgbClr val="FFFFFF"/>
                </a:solidFill>
                <a:latin typeface="Segoe UI"/>
                <a:cs typeface="Arial"/>
              </a:rPr>
              <a:t>Operační program Spravedlivá transformace</a:t>
            </a:r>
            <a:endParaRPr>
              <a:solidFill>
                <a:srgbClr val="5A686A"/>
              </a:solidFill>
              <a:latin typeface="Segoe UI"/>
              <a:cs typeface="Arial"/>
            </a:endParaRPr>
          </a:p>
        </p:txBody>
      </p:sp>
      <p:sp>
        <p:nvSpPr>
          <p:cNvPr id="16" name="Obdélník: se zakulacenými rohy 15"/>
          <p:cNvSpPr/>
          <p:nvPr userDrawn="1"/>
        </p:nvSpPr>
        <p:spPr bwMode="auto">
          <a:xfrm>
            <a:off x="4288969" y="1963056"/>
            <a:ext cx="3614057" cy="2931886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pic>
        <p:nvPicPr>
          <p:cNvPr id="17" name="Obrázek 10"/>
          <p:cNvPicPr>
            <a:picLocks noChangeAspect="1"/>
          </p:cNvPicPr>
          <p:nvPr userDrawn="1"/>
        </p:nvPicPr>
        <p:blipFill>
          <a:blip r:embed="rId10"/>
          <a:stretch/>
        </p:blipFill>
        <p:spPr bwMode="auto">
          <a:xfrm>
            <a:off x="5067673" y="2400675"/>
            <a:ext cx="2056647" cy="205664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8_Prázdný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15.09.2025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pic>
        <p:nvPicPr>
          <p:cNvPr id="5" name="Obrázek 5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1" y="-160504"/>
            <a:ext cx="12191999" cy="6948654"/>
          </a:xfrm>
          <a:prstGeom prst="rect">
            <a:avLst/>
          </a:prstGeom>
        </p:spPr>
      </p:pic>
      <p:pic>
        <p:nvPicPr>
          <p:cNvPr id="6" name="Obrázek 8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461582" y="6261408"/>
            <a:ext cx="264570" cy="264570"/>
          </a:xfrm>
          <a:prstGeom prst="rect">
            <a:avLst/>
          </a:prstGeom>
        </p:spPr>
      </p:pic>
      <p:pic>
        <p:nvPicPr>
          <p:cNvPr id="7" name="Obrázek 9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767967" y="6261408"/>
            <a:ext cx="264570" cy="264570"/>
          </a:xfrm>
          <a:prstGeom prst="rect">
            <a:avLst/>
          </a:prstGeom>
        </p:spPr>
      </p:pic>
      <p:pic>
        <p:nvPicPr>
          <p:cNvPr id="8" name="Obrázek 10"/>
          <p:cNvPicPr>
            <a:picLocks noChangeAspect="1"/>
          </p:cNvPicPr>
          <p:nvPr userDrawn="1"/>
        </p:nvPicPr>
        <p:blipFill>
          <a:blip r:embed="rId5"/>
          <a:stretch/>
        </p:blipFill>
        <p:spPr bwMode="auto">
          <a:xfrm>
            <a:off x="1074352" y="6261408"/>
            <a:ext cx="264570" cy="264570"/>
          </a:xfrm>
          <a:prstGeom prst="rect">
            <a:avLst/>
          </a:prstGeom>
        </p:spPr>
      </p:pic>
      <p:pic>
        <p:nvPicPr>
          <p:cNvPr id="9" name="Obrázek 11"/>
          <p:cNvPicPr>
            <a:picLocks noChangeAspect="1"/>
          </p:cNvPicPr>
          <p:nvPr userDrawn="1"/>
        </p:nvPicPr>
        <p:blipFill>
          <a:blip r:embed="rId6"/>
          <a:stretch/>
        </p:blipFill>
        <p:spPr bwMode="auto">
          <a:xfrm>
            <a:off x="1380737" y="6261408"/>
            <a:ext cx="264570" cy="264570"/>
          </a:xfrm>
          <a:prstGeom prst="rect">
            <a:avLst/>
          </a:prstGeom>
        </p:spPr>
      </p:pic>
      <p:pic>
        <p:nvPicPr>
          <p:cNvPr id="10" name="Obrázek 12"/>
          <p:cNvPicPr>
            <a:picLocks noChangeAspect="1"/>
          </p:cNvPicPr>
          <p:nvPr userDrawn="1"/>
        </p:nvPicPr>
        <p:blipFill>
          <a:blip r:embed="rId7"/>
          <a:stretch/>
        </p:blipFill>
        <p:spPr bwMode="auto">
          <a:xfrm>
            <a:off x="1687122" y="6261408"/>
            <a:ext cx="264570" cy="264570"/>
          </a:xfrm>
          <a:prstGeom prst="rect">
            <a:avLst/>
          </a:prstGeom>
        </p:spPr>
      </p:pic>
      <p:pic>
        <p:nvPicPr>
          <p:cNvPr id="11" name="Obrázek 13"/>
          <p:cNvPicPr>
            <a:picLocks noChangeAspect="1"/>
          </p:cNvPicPr>
          <p:nvPr userDrawn="1"/>
        </p:nvPicPr>
        <p:blipFill>
          <a:blip r:embed="rId8"/>
          <a:stretch/>
        </p:blipFill>
        <p:spPr bwMode="auto">
          <a:xfrm>
            <a:off x="1993507" y="6261408"/>
            <a:ext cx="264570" cy="264570"/>
          </a:xfrm>
          <a:prstGeom prst="rect">
            <a:avLst/>
          </a:prstGeom>
        </p:spPr>
      </p:pic>
      <p:pic>
        <p:nvPicPr>
          <p:cNvPr id="12" name="Obrázek 14"/>
          <p:cNvPicPr>
            <a:picLocks noChangeAspect="1"/>
          </p:cNvPicPr>
          <p:nvPr userDrawn="1"/>
        </p:nvPicPr>
        <p:blipFill>
          <a:blip r:embed="rId9"/>
          <a:stretch/>
        </p:blipFill>
        <p:spPr bwMode="auto">
          <a:xfrm>
            <a:off x="2299891" y="6261408"/>
            <a:ext cx="264570" cy="264570"/>
          </a:xfrm>
          <a:prstGeom prst="rect">
            <a:avLst/>
          </a:prstGeom>
        </p:spPr>
      </p:pic>
      <p:sp>
        <p:nvSpPr>
          <p:cNvPr id="13" name="Obdélník 15"/>
          <p:cNvSpPr/>
          <p:nvPr userDrawn="1"/>
        </p:nvSpPr>
        <p:spPr bwMode="auto">
          <a:xfrm>
            <a:off x="4131262" y="6239804"/>
            <a:ext cx="39294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400" b="1">
                <a:solidFill>
                  <a:srgbClr val="FFFFFF"/>
                </a:solidFill>
                <a:latin typeface="Segoe UI"/>
                <a:cs typeface="Arial"/>
              </a:rPr>
              <a:t>Operační program Spravedlivá transformace</a:t>
            </a:r>
            <a:endParaRPr>
              <a:solidFill>
                <a:srgbClr val="5A686A"/>
              </a:solidFill>
              <a:latin typeface="Segoe UI"/>
              <a:cs typeface="Arial"/>
            </a:endParaRPr>
          </a:p>
        </p:txBody>
      </p:sp>
      <p:sp>
        <p:nvSpPr>
          <p:cNvPr id="16" name="Obdélník: se zakulacenými rohy 15"/>
          <p:cNvSpPr/>
          <p:nvPr userDrawn="1"/>
        </p:nvSpPr>
        <p:spPr bwMode="auto">
          <a:xfrm>
            <a:off x="4288969" y="1963056"/>
            <a:ext cx="3614057" cy="2931886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pic>
        <p:nvPicPr>
          <p:cNvPr id="17" name="Obrázek 11"/>
          <p:cNvPicPr>
            <a:picLocks noChangeAspect="1"/>
          </p:cNvPicPr>
          <p:nvPr userDrawn="1"/>
        </p:nvPicPr>
        <p:blipFill>
          <a:blip r:embed="rId10"/>
          <a:stretch/>
        </p:blipFill>
        <p:spPr bwMode="auto">
          <a:xfrm>
            <a:off x="5067673" y="2400675"/>
            <a:ext cx="2056647" cy="205664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7_Prázdný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15.09.2025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pic>
        <p:nvPicPr>
          <p:cNvPr id="5" name="Obrázek 5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1" y="-160504"/>
            <a:ext cx="12191999" cy="6948654"/>
          </a:xfrm>
          <a:prstGeom prst="rect">
            <a:avLst/>
          </a:prstGeom>
        </p:spPr>
      </p:pic>
      <p:pic>
        <p:nvPicPr>
          <p:cNvPr id="6" name="Obrázek 8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461582" y="6261408"/>
            <a:ext cx="264570" cy="264570"/>
          </a:xfrm>
          <a:prstGeom prst="rect">
            <a:avLst/>
          </a:prstGeom>
        </p:spPr>
      </p:pic>
      <p:pic>
        <p:nvPicPr>
          <p:cNvPr id="7" name="Obrázek 9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767967" y="6261408"/>
            <a:ext cx="264570" cy="264570"/>
          </a:xfrm>
          <a:prstGeom prst="rect">
            <a:avLst/>
          </a:prstGeom>
        </p:spPr>
      </p:pic>
      <p:pic>
        <p:nvPicPr>
          <p:cNvPr id="8" name="Obrázek 10"/>
          <p:cNvPicPr>
            <a:picLocks noChangeAspect="1"/>
          </p:cNvPicPr>
          <p:nvPr userDrawn="1"/>
        </p:nvPicPr>
        <p:blipFill>
          <a:blip r:embed="rId5"/>
          <a:stretch/>
        </p:blipFill>
        <p:spPr bwMode="auto">
          <a:xfrm>
            <a:off x="1074352" y="6261408"/>
            <a:ext cx="264570" cy="264570"/>
          </a:xfrm>
          <a:prstGeom prst="rect">
            <a:avLst/>
          </a:prstGeom>
        </p:spPr>
      </p:pic>
      <p:pic>
        <p:nvPicPr>
          <p:cNvPr id="9" name="Obrázek 11"/>
          <p:cNvPicPr>
            <a:picLocks noChangeAspect="1"/>
          </p:cNvPicPr>
          <p:nvPr userDrawn="1"/>
        </p:nvPicPr>
        <p:blipFill>
          <a:blip r:embed="rId6"/>
          <a:stretch/>
        </p:blipFill>
        <p:spPr bwMode="auto">
          <a:xfrm>
            <a:off x="1380737" y="6261408"/>
            <a:ext cx="264570" cy="264570"/>
          </a:xfrm>
          <a:prstGeom prst="rect">
            <a:avLst/>
          </a:prstGeom>
        </p:spPr>
      </p:pic>
      <p:pic>
        <p:nvPicPr>
          <p:cNvPr id="10" name="Obrázek 12"/>
          <p:cNvPicPr>
            <a:picLocks noChangeAspect="1"/>
          </p:cNvPicPr>
          <p:nvPr userDrawn="1"/>
        </p:nvPicPr>
        <p:blipFill>
          <a:blip r:embed="rId7"/>
          <a:stretch/>
        </p:blipFill>
        <p:spPr bwMode="auto">
          <a:xfrm>
            <a:off x="1687122" y="6261408"/>
            <a:ext cx="264570" cy="264570"/>
          </a:xfrm>
          <a:prstGeom prst="rect">
            <a:avLst/>
          </a:prstGeom>
        </p:spPr>
      </p:pic>
      <p:pic>
        <p:nvPicPr>
          <p:cNvPr id="11" name="Obrázek 13"/>
          <p:cNvPicPr>
            <a:picLocks noChangeAspect="1"/>
          </p:cNvPicPr>
          <p:nvPr userDrawn="1"/>
        </p:nvPicPr>
        <p:blipFill>
          <a:blip r:embed="rId8"/>
          <a:stretch/>
        </p:blipFill>
        <p:spPr bwMode="auto">
          <a:xfrm>
            <a:off x="1993507" y="6261408"/>
            <a:ext cx="264570" cy="264570"/>
          </a:xfrm>
          <a:prstGeom prst="rect">
            <a:avLst/>
          </a:prstGeom>
        </p:spPr>
      </p:pic>
      <p:pic>
        <p:nvPicPr>
          <p:cNvPr id="12" name="Obrázek 14"/>
          <p:cNvPicPr>
            <a:picLocks noChangeAspect="1"/>
          </p:cNvPicPr>
          <p:nvPr userDrawn="1"/>
        </p:nvPicPr>
        <p:blipFill>
          <a:blip r:embed="rId9"/>
          <a:stretch/>
        </p:blipFill>
        <p:spPr bwMode="auto">
          <a:xfrm>
            <a:off x="2299891" y="6261408"/>
            <a:ext cx="264570" cy="264570"/>
          </a:xfrm>
          <a:prstGeom prst="rect">
            <a:avLst/>
          </a:prstGeom>
        </p:spPr>
      </p:pic>
      <p:sp>
        <p:nvSpPr>
          <p:cNvPr id="13" name="Obdélník 15"/>
          <p:cNvSpPr/>
          <p:nvPr userDrawn="1"/>
        </p:nvSpPr>
        <p:spPr bwMode="auto">
          <a:xfrm>
            <a:off x="4131262" y="6239804"/>
            <a:ext cx="39294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400" b="1">
                <a:solidFill>
                  <a:srgbClr val="FFFFFF"/>
                </a:solidFill>
                <a:latin typeface="Segoe UI"/>
                <a:cs typeface="Arial"/>
              </a:rPr>
              <a:t>Operační program Spravedlivá transformace</a:t>
            </a:r>
            <a:endParaRPr>
              <a:solidFill>
                <a:srgbClr val="5A686A"/>
              </a:solidFill>
              <a:latin typeface="Segoe UI"/>
              <a:cs typeface="Arial"/>
            </a:endParaRPr>
          </a:p>
        </p:txBody>
      </p:sp>
      <p:sp>
        <p:nvSpPr>
          <p:cNvPr id="16" name="Obdélník: se zakulacenými rohy 15"/>
          <p:cNvSpPr/>
          <p:nvPr userDrawn="1"/>
        </p:nvSpPr>
        <p:spPr bwMode="auto">
          <a:xfrm>
            <a:off x="4288969" y="1963056"/>
            <a:ext cx="3614057" cy="2931886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pic>
        <p:nvPicPr>
          <p:cNvPr id="17" name="Obrázek 12"/>
          <p:cNvPicPr>
            <a:picLocks noChangeAspect="1"/>
          </p:cNvPicPr>
          <p:nvPr userDrawn="1"/>
        </p:nvPicPr>
        <p:blipFill>
          <a:blip r:embed="rId10"/>
          <a:stretch/>
        </p:blipFill>
        <p:spPr bwMode="auto">
          <a:xfrm>
            <a:off x="5067673" y="2400675"/>
            <a:ext cx="2056647" cy="205664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6_Prázdný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15.09.2025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pic>
        <p:nvPicPr>
          <p:cNvPr id="5" name="Obrázek 5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1" y="-160504"/>
            <a:ext cx="12191999" cy="6948654"/>
          </a:xfrm>
          <a:prstGeom prst="rect">
            <a:avLst/>
          </a:prstGeom>
        </p:spPr>
      </p:pic>
      <p:pic>
        <p:nvPicPr>
          <p:cNvPr id="6" name="Obrázek 8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461582" y="6261408"/>
            <a:ext cx="264570" cy="264570"/>
          </a:xfrm>
          <a:prstGeom prst="rect">
            <a:avLst/>
          </a:prstGeom>
        </p:spPr>
      </p:pic>
      <p:pic>
        <p:nvPicPr>
          <p:cNvPr id="7" name="Obrázek 9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767967" y="6261408"/>
            <a:ext cx="264570" cy="264570"/>
          </a:xfrm>
          <a:prstGeom prst="rect">
            <a:avLst/>
          </a:prstGeom>
        </p:spPr>
      </p:pic>
      <p:pic>
        <p:nvPicPr>
          <p:cNvPr id="8" name="Obrázek 10"/>
          <p:cNvPicPr>
            <a:picLocks noChangeAspect="1"/>
          </p:cNvPicPr>
          <p:nvPr userDrawn="1"/>
        </p:nvPicPr>
        <p:blipFill>
          <a:blip r:embed="rId5"/>
          <a:stretch/>
        </p:blipFill>
        <p:spPr bwMode="auto">
          <a:xfrm>
            <a:off x="1074352" y="6261408"/>
            <a:ext cx="264570" cy="264570"/>
          </a:xfrm>
          <a:prstGeom prst="rect">
            <a:avLst/>
          </a:prstGeom>
        </p:spPr>
      </p:pic>
      <p:pic>
        <p:nvPicPr>
          <p:cNvPr id="9" name="Obrázek 11"/>
          <p:cNvPicPr>
            <a:picLocks noChangeAspect="1"/>
          </p:cNvPicPr>
          <p:nvPr userDrawn="1"/>
        </p:nvPicPr>
        <p:blipFill>
          <a:blip r:embed="rId6"/>
          <a:stretch/>
        </p:blipFill>
        <p:spPr bwMode="auto">
          <a:xfrm>
            <a:off x="1380737" y="6261408"/>
            <a:ext cx="264570" cy="264570"/>
          </a:xfrm>
          <a:prstGeom prst="rect">
            <a:avLst/>
          </a:prstGeom>
        </p:spPr>
      </p:pic>
      <p:pic>
        <p:nvPicPr>
          <p:cNvPr id="10" name="Obrázek 12"/>
          <p:cNvPicPr>
            <a:picLocks noChangeAspect="1"/>
          </p:cNvPicPr>
          <p:nvPr userDrawn="1"/>
        </p:nvPicPr>
        <p:blipFill>
          <a:blip r:embed="rId7"/>
          <a:stretch/>
        </p:blipFill>
        <p:spPr bwMode="auto">
          <a:xfrm>
            <a:off x="1687122" y="6261408"/>
            <a:ext cx="264570" cy="264570"/>
          </a:xfrm>
          <a:prstGeom prst="rect">
            <a:avLst/>
          </a:prstGeom>
        </p:spPr>
      </p:pic>
      <p:pic>
        <p:nvPicPr>
          <p:cNvPr id="11" name="Obrázek 13"/>
          <p:cNvPicPr>
            <a:picLocks noChangeAspect="1"/>
          </p:cNvPicPr>
          <p:nvPr userDrawn="1"/>
        </p:nvPicPr>
        <p:blipFill>
          <a:blip r:embed="rId8"/>
          <a:stretch/>
        </p:blipFill>
        <p:spPr bwMode="auto">
          <a:xfrm>
            <a:off x="1993507" y="6261408"/>
            <a:ext cx="264570" cy="264570"/>
          </a:xfrm>
          <a:prstGeom prst="rect">
            <a:avLst/>
          </a:prstGeom>
        </p:spPr>
      </p:pic>
      <p:pic>
        <p:nvPicPr>
          <p:cNvPr id="12" name="Obrázek 14"/>
          <p:cNvPicPr>
            <a:picLocks noChangeAspect="1"/>
          </p:cNvPicPr>
          <p:nvPr userDrawn="1"/>
        </p:nvPicPr>
        <p:blipFill>
          <a:blip r:embed="rId9"/>
          <a:stretch/>
        </p:blipFill>
        <p:spPr bwMode="auto">
          <a:xfrm>
            <a:off x="2299891" y="6261408"/>
            <a:ext cx="264570" cy="264570"/>
          </a:xfrm>
          <a:prstGeom prst="rect">
            <a:avLst/>
          </a:prstGeom>
        </p:spPr>
      </p:pic>
      <p:sp>
        <p:nvSpPr>
          <p:cNvPr id="13" name="Obdélník 15"/>
          <p:cNvSpPr/>
          <p:nvPr userDrawn="1"/>
        </p:nvSpPr>
        <p:spPr bwMode="auto">
          <a:xfrm>
            <a:off x="4131262" y="6239804"/>
            <a:ext cx="39294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400" b="1">
                <a:solidFill>
                  <a:srgbClr val="FFFFFF"/>
                </a:solidFill>
                <a:latin typeface="Segoe UI"/>
                <a:cs typeface="Arial"/>
              </a:rPr>
              <a:t>Operační program Spravedlivá transformace</a:t>
            </a:r>
            <a:endParaRPr>
              <a:solidFill>
                <a:srgbClr val="5A686A"/>
              </a:solidFill>
              <a:latin typeface="Segoe UI"/>
              <a:cs typeface="Arial"/>
            </a:endParaRPr>
          </a:p>
        </p:txBody>
      </p:sp>
      <p:sp>
        <p:nvSpPr>
          <p:cNvPr id="16" name="Obdélník: se zakulacenými rohy 15"/>
          <p:cNvSpPr/>
          <p:nvPr userDrawn="1"/>
        </p:nvSpPr>
        <p:spPr bwMode="auto">
          <a:xfrm>
            <a:off x="4288969" y="1963056"/>
            <a:ext cx="3614057" cy="2931886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pic>
        <p:nvPicPr>
          <p:cNvPr id="17" name="Obrázek 13"/>
          <p:cNvPicPr>
            <a:picLocks noChangeAspect="1"/>
          </p:cNvPicPr>
          <p:nvPr userDrawn="1"/>
        </p:nvPicPr>
        <p:blipFill>
          <a:blip r:embed="rId10"/>
          <a:stretch/>
        </p:blipFill>
        <p:spPr bwMode="auto">
          <a:xfrm>
            <a:off x="5067676" y="2400676"/>
            <a:ext cx="2056647" cy="205664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5_Prázdný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15.09.2025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pic>
        <p:nvPicPr>
          <p:cNvPr id="5" name="Obrázek 5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1" y="-160504"/>
            <a:ext cx="12191999" cy="6948654"/>
          </a:xfrm>
          <a:prstGeom prst="rect">
            <a:avLst/>
          </a:prstGeom>
        </p:spPr>
      </p:pic>
      <p:pic>
        <p:nvPicPr>
          <p:cNvPr id="6" name="Obrázek 8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461582" y="6261408"/>
            <a:ext cx="264570" cy="264570"/>
          </a:xfrm>
          <a:prstGeom prst="rect">
            <a:avLst/>
          </a:prstGeom>
        </p:spPr>
      </p:pic>
      <p:pic>
        <p:nvPicPr>
          <p:cNvPr id="7" name="Obrázek 9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767967" y="6261408"/>
            <a:ext cx="264570" cy="264570"/>
          </a:xfrm>
          <a:prstGeom prst="rect">
            <a:avLst/>
          </a:prstGeom>
        </p:spPr>
      </p:pic>
      <p:pic>
        <p:nvPicPr>
          <p:cNvPr id="8" name="Obrázek 10"/>
          <p:cNvPicPr>
            <a:picLocks noChangeAspect="1"/>
          </p:cNvPicPr>
          <p:nvPr userDrawn="1"/>
        </p:nvPicPr>
        <p:blipFill>
          <a:blip r:embed="rId5"/>
          <a:stretch/>
        </p:blipFill>
        <p:spPr bwMode="auto">
          <a:xfrm>
            <a:off x="1074352" y="6261408"/>
            <a:ext cx="264570" cy="264570"/>
          </a:xfrm>
          <a:prstGeom prst="rect">
            <a:avLst/>
          </a:prstGeom>
        </p:spPr>
      </p:pic>
      <p:pic>
        <p:nvPicPr>
          <p:cNvPr id="9" name="Obrázek 11"/>
          <p:cNvPicPr>
            <a:picLocks noChangeAspect="1"/>
          </p:cNvPicPr>
          <p:nvPr userDrawn="1"/>
        </p:nvPicPr>
        <p:blipFill>
          <a:blip r:embed="rId6"/>
          <a:stretch/>
        </p:blipFill>
        <p:spPr bwMode="auto">
          <a:xfrm>
            <a:off x="1380737" y="6261408"/>
            <a:ext cx="264570" cy="264570"/>
          </a:xfrm>
          <a:prstGeom prst="rect">
            <a:avLst/>
          </a:prstGeom>
        </p:spPr>
      </p:pic>
      <p:pic>
        <p:nvPicPr>
          <p:cNvPr id="10" name="Obrázek 12"/>
          <p:cNvPicPr>
            <a:picLocks noChangeAspect="1"/>
          </p:cNvPicPr>
          <p:nvPr userDrawn="1"/>
        </p:nvPicPr>
        <p:blipFill>
          <a:blip r:embed="rId7"/>
          <a:stretch/>
        </p:blipFill>
        <p:spPr bwMode="auto">
          <a:xfrm>
            <a:off x="1687122" y="6261408"/>
            <a:ext cx="264570" cy="264570"/>
          </a:xfrm>
          <a:prstGeom prst="rect">
            <a:avLst/>
          </a:prstGeom>
        </p:spPr>
      </p:pic>
      <p:pic>
        <p:nvPicPr>
          <p:cNvPr id="11" name="Obrázek 13"/>
          <p:cNvPicPr>
            <a:picLocks noChangeAspect="1"/>
          </p:cNvPicPr>
          <p:nvPr userDrawn="1"/>
        </p:nvPicPr>
        <p:blipFill>
          <a:blip r:embed="rId8"/>
          <a:stretch/>
        </p:blipFill>
        <p:spPr bwMode="auto">
          <a:xfrm>
            <a:off x="1993507" y="6261408"/>
            <a:ext cx="264570" cy="264570"/>
          </a:xfrm>
          <a:prstGeom prst="rect">
            <a:avLst/>
          </a:prstGeom>
        </p:spPr>
      </p:pic>
      <p:pic>
        <p:nvPicPr>
          <p:cNvPr id="12" name="Obrázek 14"/>
          <p:cNvPicPr>
            <a:picLocks noChangeAspect="1"/>
          </p:cNvPicPr>
          <p:nvPr userDrawn="1"/>
        </p:nvPicPr>
        <p:blipFill>
          <a:blip r:embed="rId9"/>
          <a:stretch/>
        </p:blipFill>
        <p:spPr bwMode="auto">
          <a:xfrm>
            <a:off x="2299891" y="6261408"/>
            <a:ext cx="264570" cy="264570"/>
          </a:xfrm>
          <a:prstGeom prst="rect">
            <a:avLst/>
          </a:prstGeom>
        </p:spPr>
      </p:pic>
      <p:sp>
        <p:nvSpPr>
          <p:cNvPr id="13" name="Obdélník 15"/>
          <p:cNvSpPr/>
          <p:nvPr userDrawn="1"/>
        </p:nvSpPr>
        <p:spPr bwMode="auto">
          <a:xfrm>
            <a:off x="4131262" y="6239804"/>
            <a:ext cx="39294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400" b="1">
                <a:solidFill>
                  <a:srgbClr val="FFFFFF"/>
                </a:solidFill>
                <a:latin typeface="Segoe UI"/>
                <a:cs typeface="Arial"/>
              </a:rPr>
              <a:t>Operační program Spravedlivá transformace</a:t>
            </a:r>
            <a:endParaRPr>
              <a:solidFill>
                <a:srgbClr val="5A686A"/>
              </a:solidFill>
              <a:latin typeface="Segoe UI"/>
              <a:cs typeface="Arial"/>
            </a:endParaRPr>
          </a:p>
        </p:txBody>
      </p:sp>
      <p:sp>
        <p:nvSpPr>
          <p:cNvPr id="16" name="Obdélník: se zakulacenými rohy 15"/>
          <p:cNvSpPr/>
          <p:nvPr userDrawn="1"/>
        </p:nvSpPr>
        <p:spPr bwMode="auto">
          <a:xfrm>
            <a:off x="4288969" y="1963056"/>
            <a:ext cx="3614057" cy="2931886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pic>
        <p:nvPicPr>
          <p:cNvPr id="17" name="Obrázek 14"/>
          <p:cNvPicPr>
            <a:picLocks noChangeAspect="1"/>
          </p:cNvPicPr>
          <p:nvPr userDrawn="1"/>
        </p:nvPicPr>
        <p:blipFill>
          <a:blip r:embed="rId10"/>
          <a:stretch/>
        </p:blipFill>
        <p:spPr bwMode="auto">
          <a:xfrm>
            <a:off x="5067673" y="2400675"/>
            <a:ext cx="2056647" cy="205664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Obsah s titulkem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 bwMode="auto">
          <a:xfrm>
            <a:off x="5183188" y="1277257"/>
            <a:ext cx="6172200" cy="458379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cs-CZ"/>
              <a:t>Upravte styly předlohy textu.</a:t>
            </a:r>
            <a:endParaRPr/>
          </a:p>
          <a:p>
            <a:pPr lvl="1">
              <a:defRPr/>
            </a:pPr>
            <a:r>
              <a:rPr lang="cs-CZ"/>
              <a:t>Druhá úroveň</a:t>
            </a:r>
            <a:endParaRPr/>
          </a:p>
          <a:p>
            <a:pPr lvl="2">
              <a:defRPr/>
            </a:pPr>
            <a:r>
              <a:rPr lang="cs-CZ"/>
              <a:t>Třetí úroveň</a:t>
            </a:r>
            <a:endParaRPr/>
          </a:p>
          <a:p>
            <a:pPr lvl="3">
              <a:defRPr/>
            </a:pPr>
            <a:r>
              <a:rPr lang="cs-CZ"/>
              <a:t>Čtvrtá úroveň</a:t>
            </a:r>
            <a:endParaRPr/>
          </a:p>
          <a:p>
            <a:pPr lvl="4">
              <a:defRPr/>
            </a:pPr>
            <a:r>
              <a:rPr lang="cs-CZ"/>
              <a:t>Pátá úroveň</a:t>
            </a:r>
            <a:endParaRPr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 bwMode="auto">
          <a:xfrm>
            <a:off x="470819" y="259586"/>
            <a:ext cx="7558254" cy="77002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cs-CZ"/>
              <a:t>Upravte styly předlohy textu.</a:t>
            </a:r>
            <a:endParaRPr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15.09.2025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Obrázek s titulkem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 bwMode="auto">
          <a:xfrm>
            <a:off x="839788" y="1230922"/>
            <a:ext cx="3932237" cy="826477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cs-CZ"/>
              <a:t>Kliknutím lze upravit styl.</a:t>
            </a:r>
            <a:endParaRPr/>
          </a:p>
        </p:txBody>
      </p:sp>
      <p:sp>
        <p:nvSpPr>
          <p:cNvPr id="3" name="Zástupný symbol obrázku 2"/>
          <p:cNvSpPr>
            <a:spLocks noGrp="1"/>
          </p:cNvSpPr>
          <p:nvPr>
            <p:ph type="pic" idx="1"/>
          </p:nvPr>
        </p:nvSpPr>
        <p:spPr bwMode="auto">
          <a:xfrm>
            <a:off x="5183188" y="1230923"/>
            <a:ext cx="6172200" cy="463012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r>
              <a:rPr lang="cs-CZ"/>
              <a:t>Kliknutím na ikonu přidáte obrázek.</a:t>
            </a:r>
            <a:endParaRPr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cs-CZ"/>
              <a:t>Upravte styly předlohy textu.</a:t>
            </a:r>
            <a:endParaRPr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15.09.2025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sp>
        <p:nvSpPr>
          <p:cNvPr id="8" name="Zástupný nadpis 1"/>
          <p:cNvSpPr txBox="1"/>
          <p:nvPr userDrawn="1"/>
        </p:nvSpPr>
        <p:spPr bwMode="auto">
          <a:xfrm>
            <a:off x="455966" y="172112"/>
            <a:ext cx="11280067" cy="8823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3200" b="1">
                <a:solidFill>
                  <a:srgbClr val="3E1F65"/>
                </a:solidFill>
                <a:latin typeface="Segoe UI"/>
                <a:ea typeface="+mj-ea"/>
                <a:cs typeface="Segoe UI"/>
              </a:defRPr>
            </a:lvl1pPr>
          </a:lstStyle>
          <a:p>
            <a:pPr>
              <a:defRPr/>
            </a:pPr>
            <a:r>
              <a:rPr lang="cs-CZ">
                <a:solidFill>
                  <a:schemeClr val="bg1"/>
                </a:solidFill>
              </a:rPr>
              <a:t>Kliknutím lze upravit styl.</a:t>
            </a: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Nadpis a obsah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 bwMode="auto">
          <a:xfrm>
            <a:off x="579059" y="1416283"/>
            <a:ext cx="10515600" cy="4351338"/>
          </a:xfrm>
          <a:prstGeom prst="rect">
            <a:avLst/>
          </a:prstGeom>
        </p:spPr>
        <p:txBody>
          <a:bodyPr/>
          <a:lstStyle>
            <a:lvl1pPr>
              <a:buClr>
                <a:srgbClr val="3E1F65"/>
              </a:buClr>
              <a:defRPr/>
            </a:lvl1pPr>
            <a:lvl2pPr>
              <a:buClr>
                <a:srgbClr val="3E1F65"/>
              </a:buClr>
              <a:defRPr/>
            </a:lvl2pPr>
            <a:lvl3pPr>
              <a:buClr>
                <a:srgbClr val="3E1F65"/>
              </a:buClr>
              <a:defRPr/>
            </a:lvl3pPr>
            <a:lvl4pPr>
              <a:buClr>
                <a:srgbClr val="3E1F65"/>
              </a:buClr>
              <a:defRPr/>
            </a:lvl4pPr>
            <a:lvl5pPr>
              <a:buClr>
                <a:srgbClr val="3E1F65"/>
              </a:buClr>
              <a:defRPr/>
            </a:lvl5pPr>
          </a:lstStyle>
          <a:p>
            <a:pPr lvl="0">
              <a:defRPr/>
            </a:pPr>
            <a:r>
              <a:rPr lang="cs-CZ"/>
              <a:t>Upravte styly předlohy textu.</a:t>
            </a:r>
            <a:endParaRPr/>
          </a:p>
          <a:p>
            <a:pPr lvl="1">
              <a:defRPr/>
            </a:pPr>
            <a:r>
              <a:rPr lang="cs-CZ"/>
              <a:t>Druhá úroveň</a:t>
            </a:r>
            <a:endParaRPr/>
          </a:p>
          <a:p>
            <a:pPr lvl="2">
              <a:defRPr/>
            </a:pPr>
            <a:r>
              <a:rPr lang="cs-CZ"/>
              <a:t>Třetí úroveň</a:t>
            </a:r>
            <a:endParaRPr/>
          </a:p>
          <a:p>
            <a:pPr lvl="3">
              <a:defRPr/>
            </a:pPr>
            <a:r>
              <a:rPr lang="cs-CZ"/>
              <a:t>Čtvrtá úroveň</a:t>
            </a:r>
            <a:endParaRPr/>
          </a:p>
          <a:p>
            <a:pPr lvl="4">
              <a:defRPr/>
            </a:pPr>
            <a:r>
              <a:rPr lang="cs-CZ"/>
              <a:t>Pátá úroveň</a:t>
            </a:r>
            <a:endParaRPr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15.09.2025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sp>
        <p:nvSpPr>
          <p:cNvPr id="7" name="Zástupný nadpis 1"/>
          <p:cNvSpPr>
            <a:spLocks noGrp="1"/>
          </p:cNvSpPr>
          <p:nvPr>
            <p:ph type="title"/>
          </p:nvPr>
        </p:nvSpPr>
        <p:spPr bwMode="auto">
          <a:xfrm>
            <a:off x="455966" y="172112"/>
            <a:ext cx="11280067" cy="8823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cs-CZ"/>
              <a:t>Kliknutím lze upravit styl.</a:t>
            </a:r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Nadpis a svislý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 bwMode="auto">
          <a:xfrm>
            <a:off x="579059" y="1416283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>
              <a:defRPr/>
            </a:pPr>
            <a:r>
              <a:rPr lang="cs-CZ"/>
              <a:t>Upravte styly předlohy textu.</a:t>
            </a:r>
            <a:endParaRPr/>
          </a:p>
          <a:p>
            <a:pPr lvl="1">
              <a:defRPr/>
            </a:pPr>
            <a:r>
              <a:rPr lang="cs-CZ"/>
              <a:t>Druhá úroveň</a:t>
            </a:r>
            <a:endParaRPr/>
          </a:p>
          <a:p>
            <a:pPr lvl="2">
              <a:defRPr/>
            </a:pPr>
            <a:r>
              <a:rPr lang="cs-CZ"/>
              <a:t>Třetí úroveň</a:t>
            </a:r>
            <a:endParaRPr/>
          </a:p>
          <a:p>
            <a:pPr lvl="3">
              <a:defRPr/>
            </a:pPr>
            <a:r>
              <a:rPr lang="cs-CZ"/>
              <a:t>Čtvrtá úroveň</a:t>
            </a:r>
            <a:endParaRPr/>
          </a:p>
          <a:p>
            <a:pPr lvl="4">
              <a:defRPr/>
            </a:pPr>
            <a:r>
              <a:rPr lang="cs-CZ"/>
              <a:t>Pátá úroveň</a:t>
            </a:r>
            <a:endParaRPr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15.09.2025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sp>
        <p:nvSpPr>
          <p:cNvPr id="7" name="Zástupný nadpis 1"/>
          <p:cNvSpPr txBox="1"/>
          <p:nvPr userDrawn="1"/>
        </p:nvSpPr>
        <p:spPr bwMode="auto">
          <a:xfrm>
            <a:off x="455966" y="172112"/>
            <a:ext cx="11280067" cy="8823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3200" b="1">
                <a:solidFill>
                  <a:srgbClr val="3E1F65"/>
                </a:solidFill>
                <a:latin typeface="Segoe UI"/>
                <a:ea typeface="+mj-ea"/>
                <a:cs typeface="Segoe UI"/>
              </a:defRPr>
            </a:lvl1pPr>
          </a:lstStyle>
          <a:p>
            <a:pPr>
              <a:defRPr/>
            </a:pPr>
            <a:r>
              <a:rPr lang="cs-CZ">
                <a:solidFill>
                  <a:schemeClr val="bg1"/>
                </a:solidFill>
              </a:rPr>
              <a:t>Kliknutím lze upravit styl.</a:t>
            </a:r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Svislý nadpis a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 bwMode="auto">
          <a:xfrm>
            <a:off x="8724900" y="1148861"/>
            <a:ext cx="2628900" cy="5028102"/>
          </a:xfrm>
          <a:prstGeom prst="rect">
            <a:avLst/>
          </a:prstGeom>
        </p:spPr>
        <p:txBody>
          <a:bodyPr vert="eaVert"/>
          <a:lstStyle/>
          <a:p>
            <a:pPr>
              <a:defRPr/>
            </a:pPr>
            <a:r>
              <a:rPr lang="cs-CZ"/>
              <a:t>Kliknutím lze upravit styl.</a:t>
            </a:r>
            <a:endParaRPr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 bwMode="auto">
          <a:xfrm>
            <a:off x="838200" y="1148861"/>
            <a:ext cx="7734300" cy="5028101"/>
          </a:xfrm>
          <a:prstGeom prst="rect">
            <a:avLst/>
          </a:prstGeom>
        </p:spPr>
        <p:txBody>
          <a:bodyPr vert="eaVert"/>
          <a:lstStyle/>
          <a:p>
            <a:pPr lvl="0">
              <a:defRPr/>
            </a:pPr>
            <a:r>
              <a:rPr lang="cs-CZ"/>
              <a:t>Upravte styly předlohy textu.</a:t>
            </a:r>
            <a:endParaRPr/>
          </a:p>
          <a:p>
            <a:pPr lvl="1">
              <a:defRPr/>
            </a:pPr>
            <a:r>
              <a:rPr lang="cs-CZ"/>
              <a:t>Druhá úroveň</a:t>
            </a:r>
            <a:endParaRPr/>
          </a:p>
          <a:p>
            <a:pPr lvl="2">
              <a:defRPr/>
            </a:pPr>
            <a:r>
              <a:rPr lang="cs-CZ"/>
              <a:t>Třetí úroveň</a:t>
            </a:r>
            <a:endParaRPr/>
          </a:p>
          <a:p>
            <a:pPr lvl="3">
              <a:defRPr/>
            </a:pPr>
            <a:r>
              <a:rPr lang="cs-CZ"/>
              <a:t>Čtvrtá úroveň</a:t>
            </a:r>
            <a:endParaRPr/>
          </a:p>
          <a:p>
            <a:pPr lvl="4">
              <a:defRPr/>
            </a:pPr>
            <a:r>
              <a:rPr lang="cs-CZ"/>
              <a:t>Pátá úroveň</a:t>
            </a:r>
            <a:endParaRPr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15.09.2025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sp>
        <p:nvSpPr>
          <p:cNvPr id="7" name="Zástupný nadpis 1"/>
          <p:cNvSpPr txBox="1"/>
          <p:nvPr userDrawn="1"/>
        </p:nvSpPr>
        <p:spPr bwMode="auto">
          <a:xfrm>
            <a:off x="455966" y="172112"/>
            <a:ext cx="11280067" cy="8823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3200" b="1">
                <a:solidFill>
                  <a:srgbClr val="3E1F65"/>
                </a:solidFill>
                <a:latin typeface="Segoe UI"/>
                <a:ea typeface="+mj-ea"/>
                <a:cs typeface="Segoe UI"/>
              </a:defRPr>
            </a:lvl1pPr>
          </a:lstStyle>
          <a:p>
            <a:pPr>
              <a:defRPr/>
            </a:pPr>
            <a:r>
              <a:rPr lang="cs-CZ">
                <a:solidFill>
                  <a:schemeClr val="bg1"/>
                </a:solidFill>
              </a:rPr>
              <a:t>Kliknutím lze upravit styl.</a:t>
            </a:r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3_Jenom nadpi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Ovál 1"/>
          <p:cNvSpPr/>
          <p:nvPr userDrawn="1"/>
        </p:nvSpPr>
        <p:spPr bwMode="auto">
          <a:xfrm>
            <a:off x="286820" y="6614603"/>
            <a:ext cx="174171" cy="174171"/>
          </a:xfrm>
          <a:prstGeom prst="ellipse">
            <a:avLst/>
          </a:prstGeom>
          <a:solidFill>
            <a:srgbClr val="26B2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18" name="Ovál 17"/>
          <p:cNvSpPr/>
          <p:nvPr userDrawn="1"/>
        </p:nvSpPr>
        <p:spPr bwMode="auto">
          <a:xfrm>
            <a:off x="11731009" y="6614604"/>
            <a:ext cx="174171" cy="174171"/>
          </a:xfrm>
          <a:prstGeom prst="ellipse">
            <a:avLst/>
          </a:prstGeom>
          <a:solidFill>
            <a:srgbClr val="D19C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19" name="Ovál 18"/>
          <p:cNvSpPr/>
          <p:nvPr userDrawn="1"/>
        </p:nvSpPr>
        <p:spPr bwMode="auto">
          <a:xfrm>
            <a:off x="5596095" y="6614602"/>
            <a:ext cx="174171" cy="174171"/>
          </a:xfrm>
          <a:prstGeom prst="ellipse">
            <a:avLst/>
          </a:prstGeom>
          <a:solidFill>
            <a:srgbClr val="E739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5" name="Zástupný nadpis 1"/>
          <p:cNvSpPr txBox="1"/>
          <p:nvPr userDrawn="1"/>
        </p:nvSpPr>
        <p:spPr bwMode="auto">
          <a:xfrm>
            <a:off x="455966" y="172112"/>
            <a:ext cx="11280067" cy="8823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3200" b="1">
                <a:solidFill>
                  <a:srgbClr val="3E1F65"/>
                </a:solidFill>
                <a:latin typeface="Segoe UI"/>
                <a:ea typeface="+mj-ea"/>
                <a:cs typeface="Segoe UI"/>
              </a:defRPr>
            </a:lvl1pPr>
          </a:lstStyle>
          <a:p>
            <a:pPr>
              <a:defRPr/>
            </a:pPr>
            <a:r>
              <a:rPr lang="cs-CZ">
                <a:solidFill>
                  <a:schemeClr val="bg1"/>
                </a:solidFill>
              </a:rPr>
              <a:t>Kliknutím lze upravit styl.</a:t>
            </a:r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userDrawn="1">
  <p:cSld name="1_Title and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8" name="Zástupný symbol pro obsah 2"/>
          <p:cNvSpPr>
            <a:spLocks noGrp="1"/>
          </p:cNvSpPr>
          <p:nvPr>
            <p:ph idx="1"/>
          </p:nvPr>
        </p:nvSpPr>
        <p:spPr bwMode="auto">
          <a:xfrm>
            <a:off x="711200" y="584199"/>
            <a:ext cx="10972800" cy="5537200"/>
          </a:xfrm>
          <a:prstGeom prst="rect">
            <a:avLst/>
          </a:prstGeom>
        </p:spPr>
        <p:txBody>
          <a:bodyPr/>
          <a:lstStyle/>
          <a:p>
            <a:pPr lvl="0">
              <a:defRPr/>
            </a:pPr>
            <a:r>
              <a:rPr lang="cs-CZ"/>
              <a:t>Upravte styly předlohy textu.</a:t>
            </a:r>
            <a:endParaRPr/>
          </a:p>
          <a:p>
            <a:pPr lvl="1">
              <a:defRPr/>
            </a:pPr>
            <a:r>
              <a:rPr lang="cs-CZ"/>
              <a:t>Druhá úroveň</a:t>
            </a:r>
            <a:endParaRPr/>
          </a:p>
          <a:p>
            <a:pPr lvl="2">
              <a:defRPr/>
            </a:pPr>
            <a:r>
              <a:rPr lang="cs-CZ"/>
              <a:t>Třetí úroveň</a:t>
            </a:r>
            <a:endParaRPr/>
          </a:p>
          <a:p>
            <a:pPr lvl="3">
              <a:defRPr/>
            </a:pPr>
            <a:r>
              <a:rPr lang="cs-CZ"/>
              <a:t>Čtvrtá úroveň</a:t>
            </a:r>
            <a:endParaRPr/>
          </a:p>
          <a:p>
            <a:pPr lvl="4">
              <a:defRPr/>
            </a:pPr>
            <a:r>
              <a:rPr lang="cs-CZ"/>
              <a:t>Pátá úroveň</a:t>
            </a:r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Úvodní snímek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 bwMode="auto"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cs-CZ"/>
              <a:t>Kliknutím lze upravit styl.</a:t>
            </a:r>
            <a:endParaRPr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 bwMode="auto"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cs-CZ"/>
              <a:t>Kliknutím můžete upravit styl předlohy.</a:t>
            </a:r>
            <a:endParaRPr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15.09.2025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pic>
        <p:nvPicPr>
          <p:cNvPr id="8" name="Obrázek 5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1" y="-160504"/>
            <a:ext cx="12191999" cy="6952073"/>
          </a:xfrm>
          <a:prstGeom prst="rect">
            <a:avLst/>
          </a:prstGeom>
        </p:spPr>
      </p:pic>
      <p:sp>
        <p:nvSpPr>
          <p:cNvPr id="9" name="Obdélník 8"/>
          <p:cNvSpPr/>
          <p:nvPr userDrawn="1"/>
        </p:nvSpPr>
        <p:spPr bwMode="auto">
          <a:xfrm>
            <a:off x="1" y="-160504"/>
            <a:ext cx="12191999" cy="72000"/>
          </a:xfrm>
          <a:prstGeom prst="rect">
            <a:avLst/>
          </a:prstGeom>
          <a:gradFill>
            <a:gsLst>
              <a:gs pos="11000">
                <a:srgbClr val="26B2A3"/>
              </a:gs>
              <a:gs pos="47000">
                <a:srgbClr val="E73938"/>
              </a:gs>
              <a:gs pos="95000">
                <a:srgbClr val="D19C27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pic>
        <p:nvPicPr>
          <p:cNvPr id="10" name="Grafický objekt 8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10122879" y="4918609"/>
            <a:ext cx="1887414" cy="1776932"/>
          </a:xfrm>
          <a:prstGeom prst="rect">
            <a:avLst/>
          </a:prstGeom>
        </p:spPr>
      </p:pic>
      <p:pic>
        <p:nvPicPr>
          <p:cNvPr id="12" name="Obrázek 11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319444" y="117506"/>
            <a:ext cx="5862281" cy="683001"/>
          </a:xfrm>
          <a:prstGeom prst="rect">
            <a:avLst/>
          </a:prstGeom>
        </p:spPr>
      </p:pic>
      <p:sp>
        <p:nvSpPr>
          <p:cNvPr id="11" name="Zástupný symbol pro text 10"/>
          <p:cNvSpPr>
            <a:spLocks noGrp="1"/>
          </p:cNvSpPr>
          <p:nvPr>
            <p:ph type="body" sz="quarter" idx="13" hasCustomPrompt="1"/>
          </p:nvPr>
        </p:nvSpPr>
        <p:spPr bwMode="auto">
          <a:xfrm>
            <a:off x="1524000" y="1341438"/>
            <a:ext cx="9144000" cy="2305456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ctr">
              <a:buNone/>
              <a:defRPr sz="6000">
                <a:solidFill>
                  <a:schemeClr val="bg1"/>
                </a:solidFill>
              </a:defRPr>
            </a:lvl1pPr>
          </a:lstStyle>
          <a:p>
            <a:pPr lvl="0">
              <a:defRPr/>
            </a:pPr>
            <a:r>
              <a:rPr lang="cs-CZ"/>
              <a:t>Vložte nadpis</a:t>
            </a:r>
            <a:endParaRPr/>
          </a:p>
        </p:txBody>
      </p:sp>
      <p:sp>
        <p:nvSpPr>
          <p:cNvPr id="20" name="Zástupný symbol pro text 10"/>
          <p:cNvSpPr>
            <a:spLocks noGrp="1"/>
          </p:cNvSpPr>
          <p:nvPr>
            <p:ph type="body" sz="quarter" idx="14" hasCustomPrompt="1"/>
          </p:nvPr>
        </p:nvSpPr>
        <p:spPr bwMode="auto">
          <a:xfrm>
            <a:off x="1524000" y="3903371"/>
            <a:ext cx="9144000" cy="1446504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>
              <a:defRPr/>
            </a:pPr>
            <a:r>
              <a:rPr lang="cs-CZ"/>
              <a:t>Vložte podnadpis</a:t>
            </a:r>
            <a:endParaRPr/>
          </a:p>
        </p:txBody>
      </p:sp>
      <p:sp>
        <p:nvSpPr>
          <p:cNvPr id="21" name="Zástupný symbol pro text 10"/>
          <p:cNvSpPr>
            <a:spLocks noGrp="1"/>
          </p:cNvSpPr>
          <p:nvPr>
            <p:ph type="body" sz="quarter" idx="15" hasCustomPrompt="1"/>
          </p:nvPr>
        </p:nvSpPr>
        <p:spPr bwMode="auto">
          <a:xfrm>
            <a:off x="1524000" y="5848303"/>
            <a:ext cx="9144000" cy="412019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>
              <a:defRPr/>
            </a:pPr>
            <a:r>
              <a:rPr lang="cs-CZ"/>
              <a:t>Vložte název akce, datum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56591246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Nadpis a obsah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 bwMode="auto">
          <a:xfrm>
            <a:off x="579059" y="1416283"/>
            <a:ext cx="10515600" cy="4351338"/>
          </a:xfrm>
          <a:prstGeom prst="rect">
            <a:avLst/>
          </a:prstGeom>
        </p:spPr>
        <p:txBody>
          <a:bodyPr/>
          <a:lstStyle>
            <a:lvl1pPr>
              <a:buClr>
                <a:srgbClr val="3E1F65"/>
              </a:buClr>
              <a:defRPr/>
            </a:lvl1pPr>
            <a:lvl2pPr>
              <a:buClr>
                <a:srgbClr val="3E1F65"/>
              </a:buClr>
              <a:defRPr/>
            </a:lvl2pPr>
            <a:lvl3pPr>
              <a:buClr>
                <a:srgbClr val="3E1F65"/>
              </a:buClr>
              <a:defRPr/>
            </a:lvl3pPr>
            <a:lvl4pPr>
              <a:buClr>
                <a:srgbClr val="3E1F65"/>
              </a:buClr>
              <a:defRPr/>
            </a:lvl4pPr>
            <a:lvl5pPr>
              <a:buClr>
                <a:srgbClr val="3E1F65"/>
              </a:buClr>
              <a:defRPr/>
            </a:lvl5pPr>
          </a:lstStyle>
          <a:p>
            <a:pPr lvl="0">
              <a:defRPr/>
            </a:pPr>
            <a:r>
              <a:rPr lang="cs-CZ"/>
              <a:t>Upravte styly předlohy textu.</a:t>
            </a:r>
            <a:endParaRPr/>
          </a:p>
          <a:p>
            <a:pPr lvl="1">
              <a:defRPr/>
            </a:pPr>
            <a:r>
              <a:rPr lang="cs-CZ"/>
              <a:t>Druhá úroveň</a:t>
            </a:r>
            <a:endParaRPr/>
          </a:p>
          <a:p>
            <a:pPr lvl="2">
              <a:defRPr/>
            </a:pPr>
            <a:r>
              <a:rPr lang="cs-CZ"/>
              <a:t>Třetí úroveň</a:t>
            </a:r>
            <a:endParaRPr/>
          </a:p>
          <a:p>
            <a:pPr lvl="3">
              <a:defRPr/>
            </a:pPr>
            <a:r>
              <a:rPr lang="cs-CZ"/>
              <a:t>Čtvrtá úroveň</a:t>
            </a:r>
            <a:endParaRPr/>
          </a:p>
          <a:p>
            <a:pPr lvl="4">
              <a:defRPr/>
            </a:pPr>
            <a:r>
              <a:rPr lang="cs-CZ"/>
              <a:t>Pátá úroveň</a:t>
            </a:r>
            <a:endParaRPr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15.09.2025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sp>
        <p:nvSpPr>
          <p:cNvPr id="7" name="Zástupný nadpis 1"/>
          <p:cNvSpPr>
            <a:spLocks noGrp="1"/>
          </p:cNvSpPr>
          <p:nvPr>
            <p:ph type="title"/>
          </p:nvPr>
        </p:nvSpPr>
        <p:spPr bwMode="auto">
          <a:xfrm>
            <a:off x="455966" y="172112"/>
            <a:ext cx="11280067" cy="8823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cs-CZ"/>
              <a:t>Kliknutím lze upravit styl.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65314215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Záhlaví oddílu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 bwMode="auto"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4800">
                <a:solidFill>
                  <a:srgbClr val="3E1F65"/>
                </a:solidFill>
              </a:defRPr>
            </a:lvl1pPr>
          </a:lstStyle>
          <a:p>
            <a:pPr>
              <a:defRPr/>
            </a:pPr>
            <a:r>
              <a:rPr lang="cs-CZ"/>
              <a:t>Kliknutím lze upravit styl.</a:t>
            </a:r>
            <a:endParaRPr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cs-CZ"/>
              <a:t>Upravte styly předlohy textu.</a:t>
            </a:r>
            <a:endParaRPr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15.09.2025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440803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Dva obsahy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 bwMode="auto">
          <a:xfrm>
            <a:off x="838200" y="1628800"/>
            <a:ext cx="5181600" cy="4548163"/>
          </a:xfrm>
          <a:prstGeom prst="rect">
            <a:avLst/>
          </a:prstGeom>
        </p:spPr>
        <p:txBody>
          <a:bodyPr/>
          <a:lstStyle/>
          <a:p>
            <a:pPr lvl="0">
              <a:defRPr/>
            </a:pPr>
            <a:r>
              <a:rPr lang="cs-CZ"/>
              <a:t>Upravte styly předlohy textu.</a:t>
            </a:r>
            <a:endParaRPr/>
          </a:p>
          <a:p>
            <a:pPr lvl="1">
              <a:defRPr/>
            </a:pPr>
            <a:r>
              <a:rPr lang="cs-CZ"/>
              <a:t>Druhá úroveň</a:t>
            </a:r>
            <a:endParaRPr/>
          </a:p>
          <a:p>
            <a:pPr lvl="2">
              <a:defRPr/>
            </a:pPr>
            <a:r>
              <a:rPr lang="cs-CZ"/>
              <a:t>Třetí úroveň</a:t>
            </a:r>
            <a:endParaRPr/>
          </a:p>
          <a:p>
            <a:pPr lvl="3">
              <a:defRPr/>
            </a:pPr>
            <a:r>
              <a:rPr lang="cs-CZ"/>
              <a:t>Čtvrtá úroveň</a:t>
            </a:r>
            <a:endParaRPr/>
          </a:p>
          <a:p>
            <a:pPr lvl="4">
              <a:defRPr/>
            </a:pPr>
            <a:r>
              <a:rPr lang="cs-CZ"/>
              <a:t>Pátá úroveň</a:t>
            </a:r>
            <a:endParaRPr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 bwMode="auto">
          <a:xfrm>
            <a:off x="6172200" y="1628800"/>
            <a:ext cx="5181600" cy="4548163"/>
          </a:xfrm>
          <a:prstGeom prst="rect">
            <a:avLst/>
          </a:prstGeom>
        </p:spPr>
        <p:txBody>
          <a:bodyPr/>
          <a:lstStyle/>
          <a:p>
            <a:pPr lvl="0">
              <a:defRPr/>
            </a:pPr>
            <a:r>
              <a:rPr lang="cs-CZ"/>
              <a:t>Upravte styly předlohy textu.</a:t>
            </a:r>
            <a:endParaRPr/>
          </a:p>
          <a:p>
            <a:pPr lvl="1">
              <a:defRPr/>
            </a:pPr>
            <a:r>
              <a:rPr lang="cs-CZ"/>
              <a:t>Druhá úroveň</a:t>
            </a:r>
            <a:endParaRPr/>
          </a:p>
          <a:p>
            <a:pPr lvl="2">
              <a:defRPr/>
            </a:pPr>
            <a:r>
              <a:rPr lang="cs-CZ"/>
              <a:t>Třetí úroveň</a:t>
            </a:r>
            <a:endParaRPr/>
          </a:p>
          <a:p>
            <a:pPr lvl="3">
              <a:defRPr/>
            </a:pPr>
            <a:r>
              <a:rPr lang="cs-CZ"/>
              <a:t>Čtvrtá úroveň</a:t>
            </a:r>
            <a:endParaRPr/>
          </a:p>
          <a:p>
            <a:pPr lvl="4">
              <a:defRPr/>
            </a:pPr>
            <a:r>
              <a:rPr lang="cs-CZ"/>
              <a:t>Pátá úroveň</a:t>
            </a:r>
            <a:endParaRPr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15.09.2025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 bwMode="auto">
          <a:xfrm>
            <a:off x="455966" y="195777"/>
            <a:ext cx="10515600" cy="640936"/>
          </a:xfrm>
          <a:prstGeom prst="rect">
            <a:avLst/>
          </a:prstGeom>
        </p:spPr>
        <p:txBody>
          <a:bodyPr/>
          <a:lstStyle>
            <a:lvl1pPr>
              <a:defRPr sz="3200" b="1"/>
            </a:lvl1pPr>
          </a:lstStyle>
          <a:p>
            <a:pPr>
              <a:defRPr/>
            </a:pPr>
            <a:r>
              <a:rPr lang="cs-CZ"/>
              <a:t>Kliknutím lze upravit styl.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44605384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Porovnání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rgbClr val="3E1F65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cs-CZ"/>
              <a:t>Upravte styly předlohy textu.</a:t>
            </a:r>
            <a:endParaRPr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 bwMode="auto">
          <a:xfrm>
            <a:off x="839788" y="2505074"/>
            <a:ext cx="5157787" cy="3684588"/>
          </a:xfrm>
          <a:prstGeom prst="rect">
            <a:avLst/>
          </a:prstGeom>
        </p:spPr>
        <p:txBody>
          <a:bodyPr/>
          <a:lstStyle/>
          <a:p>
            <a:pPr lvl="0">
              <a:defRPr/>
            </a:pPr>
            <a:r>
              <a:rPr lang="cs-CZ"/>
              <a:t>Upravte styly předlohy textu.</a:t>
            </a:r>
            <a:endParaRPr/>
          </a:p>
          <a:p>
            <a:pPr lvl="1">
              <a:defRPr/>
            </a:pPr>
            <a:r>
              <a:rPr lang="cs-CZ"/>
              <a:t>Druhá úroveň</a:t>
            </a:r>
            <a:endParaRPr/>
          </a:p>
          <a:p>
            <a:pPr lvl="2">
              <a:defRPr/>
            </a:pPr>
            <a:r>
              <a:rPr lang="cs-CZ"/>
              <a:t>Třetí úroveň</a:t>
            </a:r>
            <a:endParaRPr/>
          </a:p>
          <a:p>
            <a:pPr lvl="3">
              <a:defRPr/>
            </a:pPr>
            <a:r>
              <a:rPr lang="cs-CZ"/>
              <a:t>Čtvrtá úroveň</a:t>
            </a:r>
            <a:endParaRPr/>
          </a:p>
          <a:p>
            <a:pPr lvl="4">
              <a:defRPr/>
            </a:pPr>
            <a:r>
              <a:rPr lang="cs-CZ"/>
              <a:t>Pátá úroveň</a:t>
            </a:r>
            <a:endParaRPr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rgbClr val="3E1F65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cs-CZ"/>
              <a:t>Upravte styly předlohy textu.</a:t>
            </a:r>
            <a:endParaRPr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5183188" cy="3684588"/>
          </a:xfrm>
          <a:prstGeom prst="rect">
            <a:avLst/>
          </a:prstGeom>
        </p:spPr>
        <p:txBody>
          <a:bodyPr/>
          <a:lstStyle/>
          <a:p>
            <a:pPr lvl="0">
              <a:defRPr/>
            </a:pPr>
            <a:r>
              <a:rPr lang="cs-CZ"/>
              <a:t>Upravte styly předlohy textu.</a:t>
            </a:r>
            <a:endParaRPr/>
          </a:p>
          <a:p>
            <a:pPr lvl="1">
              <a:defRPr/>
            </a:pPr>
            <a:r>
              <a:rPr lang="cs-CZ"/>
              <a:t>Druhá úroveň</a:t>
            </a:r>
            <a:endParaRPr/>
          </a:p>
          <a:p>
            <a:pPr lvl="2">
              <a:defRPr/>
            </a:pPr>
            <a:r>
              <a:rPr lang="cs-CZ"/>
              <a:t>Třetí úroveň</a:t>
            </a:r>
            <a:endParaRPr/>
          </a:p>
          <a:p>
            <a:pPr lvl="3">
              <a:defRPr/>
            </a:pPr>
            <a:r>
              <a:rPr lang="cs-CZ"/>
              <a:t>Čtvrtá úroveň</a:t>
            </a:r>
            <a:endParaRPr/>
          </a:p>
          <a:p>
            <a:pPr lvl="4">
              <a:defRPr/>
            </a:pPr>
            <a:r>
              <a:rPr lang="cs-CZ"/>
              <a:t>Pátá úroveň</a:t>
            </a:r>
            <a:endParaRPr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15.09.2025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sp>
        <p:nvSpPr>
          <p:cNvPr id="10" name="Zástupný nadpis 1"/>
          <p:cNvSpPr txBox="1"/>
          <p:nvPr userDrawn="1"/>
        </p:nvSpPr>
        <p:spPr bwMode="auto">
          <a:xfrm>
            <a:off x="455966" y="172112"/>
            <a:ext cx="11280067" cy="8823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3200" b="1">
                <a:solidFill>
                  <a:srgbClr val="3E1F65"/>
                </a:solidFill>
                <a:latin typeface="Segoe UI"/>
                <a:ea typeface="+mj-ea"/>
                <a:cs typeface="Segoe UI"/>
              </a:defRPr>
            </a:lvl1pPr>
          </a:lstStyle>
          <a:p>
            <a:pPr>
              <a:defRPr/>
            </a:pPr>
            <a:r>
              <a:rPr lang="cs-CZ">
                <a:solidFill>
                  <a:schemeClr val="bg1"/>
                </a:solidFill>
              </a:rPr>
              <a:t>Kliknutím lze upravit styl.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9253596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Jenom nadpi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9" name="Skupina 10"/>
          <p:cNvGrpSpPr/>
          <p:nvPr userDrawn="1"/>
        </p:nvGrpSpPr>
        <p:grpSpPr bwMode="auto">
          <a:xfrm>
            <a:off x="262291" y="6364806"/>
            <a:ext cx="2102879" cy="264570"/>
            <a:chOff x="4729948" y="4436706"/>
            <a:chExt cx="4152276" cy="522411"/>
          </a:xfrm>
        </p:grpSpPr>
        <p:pic>
          <p:nvPicPr>
            <p:cNvPr id="10" name="Obrázek 11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4729948" y="4436706"/>
              <a:ext cx="522411" cy="522411"/>
            </a:xfrm>
            <a:prstGeom prst="rect">
              <a:avLst/>
            </a:prstGeom>
          </p:spPr>
        </p:pic>
        <p:pic>
          <p:nvPicPr>
            <p:cNvPr id="11" name="Obrázek 12"/>
            <p:cNvPicPr>
              <a:picLocks noChangeAspect="1"/>
            </p:cNvPicPr>
            <p:nvPr userDrawn="1"/>
          </p:nvPicPr>
          <p:blipFill>
            <a:blip r:embed="rId3"/>
            <a:stretch/>
          </p:blipFill>
          <p:spPr bwMode="auto">
            <a:xfrm>
              <a:off x="5334926" y="4436706"/>
              <a:ext cx="522411" cy="522411"/>
            </a:xfrm>
            <a:prstGeom prst="rect">
              <a:avLst/>
            </a:prstGeom>
          </p:spPr>
        </p:pic>
        <p:pic>
          <p:nvPicPr>
            <p:cNvPr id="12" name="Obrázek 13"/>
            <p:cNvPicPr>
              <a:picLocks noChangeAspect="1"/>
            </p:cNvPicPr>
            <p:nvPr userDrawn="1"/>
          </p:nvPicPr>
          <p:blipFill>
            <a:blip r:embed="rId4"/>
            <a:stretch/>
          </p:blipFill>
          <p:spPr bwMode="auto">
            <a:xfrm>
              <a:off x="5939903" y="4436706"/>
              <a:ext cx="522411" cy="522411"/>
            </a:xfrm>
            <a:prstGeom prst="rect">
              <a:avLst/>
            </a:prstGeom>
          </p:spPr>
        </p:pic>
        <p:pic>
          <p:nvPicPr>
            <p:cNvPr id="13" name="Obrázek 14"/>
            <p:cNvPicPr>
              <a:picLocks noChangeAspect="1"/>
            </p:cNvPicPr>
            <p:nvPr userDrawn="1"/>
          </p:nvPicPr>
          <p:blipFill>
            <a:blip r:embed="rId5"/>
            <a:stretch/>
          </p:blipFill>
          <p:spPr bwMode="auto">
            <a:xfrm>
              <a:off x="6544880" y="4436706"/>
              <a:ext cx="522411" cy="522411"/>
            </a:xfrm>
            <a:prstGeom prst="rect">
              <a:avLst/>
            </a:prstGeom>
          </p:spPr>
        </p:pic>
        <p:pic>
          <p:nvPicPr>
            <p:cNvPr id="14" name="Obrázek 15"/>
            <p:cNvPicPr>
              <a:picLocks noChangeAspect="1"/>
            </p:cNvPicPr>
            <p:nvPr userDrawn="1"/>
          </p:nvPicPr>
          <p:blipFill>
            <a:blip r:embed="rId6"/>
            <a:stretch/>
          </p:blipFill>
          <p:spPr bwMode="auto">
            <a:xfrm>
              <a:off x="7149859" y="4436706"/>
              <a:ext cx="522411" cy="522411"/>
            </a:xfrm>
            <a:prstGeom prst="rect">
              <a:avLst/>
            </a:prstGeom>
          </p:spPr>
        </p:pic>
        <p:pic>
          <p:nvPicPr>
            <p:cNvPr id="15" name="Obrázek 16"/>
            <p:cNvPicPr>
              <a:picLocks noChangeAspect="1"/>
            </p:cNvPicPr>
            <p:nvPr userDrawn="1"/>
          </p:nvPicPr>
          <p:blipFill>
            <a:blip r:embed="rId7"/>
            <a:stretch/>
          </p:blipFill>
          <p:spPr bwMode="auto">
            <a:xfrm>
              <a:off x="7754836" y="4436706"/>
              <a:ext cx="522411" cy="522411"/>
            </a:xfrm>
            <a:prstGeom prst="rect">
              <a:avLst/>
            </a:prstGeom>
          </p:spPr>
        </p:pic>
        <p:pic>
          <p:nvPicPr>
            <p:cNvPr id="16" name="Obrázek 17"/>
            <p:cNvPicPr>
              <a:picLocks noChangeAspect="1"/>
            </p:cNvPicPr>
            <p:nvPr userDrawn="1"/>
          </p:nvPicPr>
          <p:blipFill>
            <a:blip r:embed="rId8"/>
            <a:stretch/>
          </p:blipFill>
          <p:spPr bwMode="auto">
            <a:xfrm>
              <a:off x="8359813" y="4436706"/>
              <a:ext cx="522411" cy="522411"/>
            </a:xfrm>
            <a:prstGeom prst="rect">
              <a:avLst/>
            </a:prstGeom>
          </p:spPr>
        </p:pic>
      </p:grpSp>
      <p:sp>
        <p:nvSpPr>
          <p:cNvPr id="17" name="Zástupný nadpis 1"/>
          <p:cNvSpPr txBox="1"/>
          <p:nvPr userDrawn="1"/>
        </p:nvSpPr>
        <p:spPr bwMode="auto">
          <a:xfrm>
            <a:off x="455966" y="172112"/>
            <a:ext cx="11280067" cy="8823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3200" b="1">
                <a:solidFill>
                  <a:srgbClr val="3E1F65"/>
                </a:solidFill>
                <a:latin typeface="Segoe UI"/>
                <a:ea typeface="+mj-ea"/>
                <a:cs typeface="Segoe UI"/>
              </a:defRPr>
            </a:lvl1pPr>
          </a:lstStyle>
          <a:p>
            <a:pPr>
              <a:defRPr/>
            </a:pPr>
            <a:r>
              <a:rPr lang="cs-CZ">
                <a:solidFill>
                  <a:schemeClr val="bg1"/>
                </a:solidFill>
              </a:rPr>
              <a:t>Kliknutím lze upravit styl.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42602221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Záhlaví oddílu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 bwMode="auto"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4800">
                <a:solidFill>
                  <a:srgbClr val="3E1F65"/>
                </a:solidFill>
              </a:defRPr>
            </a:lvl1pPr>
          </a:lstStyle>
          <a:p>
            <a:pPr>
              <a:defRPr/>
            </a:pPr>
            <a:r>
              <a:rPr lang="cs-CZ"/>
              <a:t>Kliknutím lze upravit styl.</a:t>
            </a:r>
            <a:endParaRPr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cs-CZ"/>
              <a:t>Upravte styly předlohy textu.</a:t>
            </a:r>
            <a:endParaRPr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15.09.2025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5_Jenom nadpi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 userDrawn="1"/>
        </p:nvSpPr>
        <p:spPr bwMode="auto">
          <a:xfrm>
            <a:off x="0" y="-188555"/>
            <a:ext cx="12192000" cy="2486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8" name="Zástupný nadpis 1"/>
          <p:cNvSpPr>
            <a:spLocks noGrp="1"/>
          </p:cNvSpPr>
          <p:nvPr>
            <p:ph type="title"/>
          </p:nvPr>
        </p:nvSpPr>
        <p:spPr bwMode="auto">
          <a:xfrm>
            <a:off x="455966" y="172112"/>
            <a:ext cx="11280067" cy="8823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sz="3200" b="1">
                <a:solidFill>
                  <a:srgbClr val="3E1F65"/>
                </a:solidFill>
              </a:defRPr>
            </a:lvl1pPr>
          </a:lstStyle>
          <a:p>
            <a:pPr>
              <a:defRPr/>
            </a:pPr>
            <a:r>
              <a:rPr lang="cs-CZ"/>
              <a:t>Kliknutím lze upravit styl.</a:t>
            </a:r>
            <a:endParaRPr/>
          </a:p>
        </p:txBody>
      </p:sp>
      <p:sp>
        <p:nvSpPr>
          <p:cNvPr id="18" name="Obdélník 17"/>
          <p:cNvSpPr/>
          <p:nvPr userDrawn="1"/>
        </p:nvSpPr>
        <p:spPr bwMode="auto">
          <a:xfrm>
            <a:off x="1" y="-188555"/>
            <a:ext cx="12191999" cy="72000"/>
          </a:xfrm>
          <a:prstGeom prst="rect">
            <a:avLst/>
          </a:prstGeom>
          <a:gradFill>
            <a:gsLst>
              <a:gs pos="11000">
                <a:srgbClr val="26B2A3"/>
              </a:gs>
              <a:gs pos="47000">
                <a:srgbClr val="E73938"/>
              </a:gs>
              <a:gs pos="95000">
                <a:srgbClr val="D19C27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0251849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_Jenom nadpi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" name="Zástupný nadpis 1"/>
          <p:cNvSpPr>
            <a:spLocks noGrp="1"/>
          </p:cNvSpPr>
          <p:nvPr>
            <p:ph type="title"/>
          </p:nvPr>
        </p:nvSpPr>
        <p:spPr bwMode="auto">
          <a:xfrm>
            <a:off x="538028" y="228623"/>
            <a:ext cx="11280067" cy="8823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>
              <a:defRPr/>
            </a:pPr>
            <a:r>
              <a:rPr lang="cs-CZ"/>
              <a:t>Kliknutím lze upravit styl.</a:t>
            </a:r>
            <a:endParaRPr/>
          </a:p>
        </p:txBody>
      </p:sp>
      <p:grpSp>
        <p:nvGrpSpPr>
          <p:cNvPr id="9" name="Skupina 10"/>
          <p:cNvGrpSpPr/>
          <p:nvPr userDrawn="1"/>
        </p:nvGrpSpPr>
        <p:grpSpPr bwMode="auto">
          <a:xfrm>
            <a:off x="262291" y="6364806"/>
            <a:ext cx="2102879" cy="264570"/>
            <a:chOff x="4729948" y="4436706"/>
            <a:chExt cx="4152276" cy="522411"/>
          </a:xfrm>
        </p:grpSpPr>
        <p:pic>
          <p:nvPicPr>
            <p:cNvPr id="10" name="Obrázek 11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4729948" y="4436706"/>
              <a:ext cx="522411" cy="522411"/>
            </a:xfrm>
            <a:prstGeom prst="rect">
              <a:avLst/>
            </a:prstGeom>
          </p:spPr>
        </p:pic>
        <p:pic>
          <p:nvPicPr>
            <p:cNvPr id="11" name="Obrázek 12"/>
            <p:cNvPicPr>
              <a:picLocks noChangeAspect="1"/>
            </p:cNvPicPr>
            <p:nvPr userDrawn="1"/>
          </p:nvPicPr>
          <p:blipFill>
            <a:blip r:embed="rId3"/>
            <a:stretch/>
          </p:blipFill>
          <p:spPr bwMode="auto">
            <a:xfrm>
              <a:off x="5334926" y="4436706"/>
              <a:ext cx="522411" cy="522411"/>
            </a:xfrm>
            <a:prstGeom prst="rect">
              <a:avLst/>
            </a:prstGeom>
          </p:spPr>
        </p:pic>
        <p:pic>
          <p:nvPicPr>
            <p:cNvPr id="12" name="Obrázek 13"/>
            <p:cNvPicPr>
              <a:picLocks noChangeAspect="1"/>
            </p:cNvPicPr>
            <p:nvPr userDrawn="1"/>
          </p:nvPicPr>
          <p:blipFill>
            <a:blip r:embed="rId4"/>
            <a:stretch/>
          </p:blipFill>
          <p:spPr bwMode="auto">
            <a:xfrm>
              <a:off x="5939903" y="4436706"/>
              <a:ext cx="522411" cy="522411"/>
            </a:xfrm>
            <a:prstGeom prst="rect">
              <a:avLst/>
            </a:prstGeom>
          </p:spPr>
        </p:pic>
        <p:pic>
          <p:nvPicPr>
            <p:cNvPr id="13" name="Obrázek 14"/>
            <p:cNvPicPr>
              <a:picLocks noChangeAspect="1"/>
            </p:cNvPicPr>
            <p:nvPr userDrawn="1"/>
          </p:nvPicPr>
          <p:blipFill>
            <a:blip r:embed="rId5"/>
            <a:stretch/>
          </p:blipFill>
          <p:spPr bwMode="auto">
            <a:xfrm>
              <a:off x="6544880" y="4436706"/>
              <a:ext cx="522411" cy="522411"/>
            </a:xfrm>
            <a:prstGeom prst="rect">
              <a:avLst/>
            </a:prstGeom>
          </p:spPr>
        </p:pic>
        <p:pic>
          <p:nvPicPr>
            <p:cNvPr id="14" name="Obrázek 15"/>
            <p:cNvPicPr>
              <a:picLocks noChangeAspect="1"/>
            </p:cNvPicPr>
            <p:nvPr userDrawn="1"/>
          </p:nvPicPr>
          <p:blipFill>
            <a:blip r:embed="rId6"/>
            <a:stretch/>
          </p:blipFill>
          <p:spPr bwMode="auto">
            <a:xfrm>
              <a:off x="7149859" y="4436706"/>
              <a:ext cx="522411" cy="522411"/>
            </a:xfrm>
            <a:prstGeom prst="rect">
              <a:avLst/>
            </a:prstGeom>
          </p:spPr>
        </p:pic>
        <p:pic>
          <p:nvPicPr>
            <p:cNvPr id="15" name="Obrázek 16"/>
            <p:cNvPicPr>
              <a:picLocks noChangeAspect="1"/>
            </p:cNvPicPr>
            <p:nvPr userDrawn="1"/>
          </p:nvPicPr>
          <p:blipFill>
            <a:blip r:embed="rId7"/>
            <a:stretch/>
          </p:blipFill>
          <p:spPr bwMode="auto">
            <a:xfrm>
              <a:off x="7754836" y="4436706"/>
              <a:ext cx="522411" cy="522411"/>
            </a:xfrm>
            <a:prstGeom prst="rect">
              <a:avLst/>
            </a:prstGeom>
          </p:spPr>
        </p:pic>
        <p:pic>
          <p:nvPicPr>
            <p:cNvPr id="16" name="Obrázek 17"/>
            <p:cNvPicPr>
              <a:picLocks noChangeAspect="1"/>
            </p:cNvPicPr>
            <p:nvPr userDrawn="1"/>
          </p:nvPicPr>
          <p:blipFill>
            <a:blip r:embed="rId8"/>
            <a:stretch/>
          </p:blipFill>
          <p:spPr bwMode="auto">
            <a:xfrm>
              <a:off x="8359813" y="4436706"/>
              <a:ext cx="522411" cy="522411"/>
            </a:xfrm>
            <a:prstGeom prst="rect">
              <a:avLst/>
            </a:prstGeom>
          </p:spPr>
        </p:pic>
      </p:grpSp>
      <p:sp>
        <p:nvSpPr>
          <p:cNvPr id="18" name="Obdélník 19"/>
          <p:cNvSpPr/>
          <p:nvPr userDrawn="1"/>
        </p:nvSpPr>
        <p:spPr bwMode="auto">
          <a:xfrm>
            <a:off x="3860965" y="6287944"/>
            <a:ext cx="39294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400" b="1">
                <a:solidFill>
                  <a:srgbClr val="3E1F65"/>
                </a:solidFill>
                <a:latin typeface="Segoe UI"/>
                <a:cs typeface="Arial"/>
              </a:rPr>
              <a:t>Operační program Spravedlivá transformace</a:t>
            </a:r>
            <a:endParaRPr>
              <a:solidFill>
                <a:srgbClr val="5A686A"/>
              </a:solidFill>
              <a:latin typeface="Segoe UI"/>
              <a:cs typeface="Arial"/>
            </a:endParaRPr>
          </a:p>
        </p:txBody>
      </p:sp>
      <p:pic>
        <p:nvPicPr>
          <p:cNvPr id="2" name="Obrázek 1"/>
          <p:cNvPicPr>
            <a:picLocks noChangeAspect="1"/>
          </p:cNvPicPr>
          <p:nvPr userDrawn="1"/>
        </p:nvPicPr>
        <p:blipFill>
          <a:blip r:embed="rId9"/>
          <a:stretch/>
        </p:blipFill>
        <p:spPr bwMode="auto">
          <a:xfrm>
            <a:off x="8721059" y="6258936"/>
            <a:ext cx="3097036" cy="365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139533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2_Jenom nadpi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" name="Zástupný nadpis 1"/>
          <p:cNvSpPr>
            <a:spLocks noGrp="1"/>
          </p:cNvSpPr>
          <p:nvPr>
            <p:ph type="title"/>
          </p:nvPr>
        </p:nvSpPr>
        <p:spPr bwMode="auto">
          <a:xfrm>
            <a:off x="538028" y="228623"/>
            <a:ext cx="11280067" cy="8823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>
              <a:defRPr/>
            </a:pPr>
            <a:r>
              <a:rPr lang="cs-CZ"/>
              <a:t>Kliknutím lze upravit styl.</a:t>
            </a:r>
            <a:endParaRPr/>
          </a:p>
        </p:txBody>
      </p:sp>
      <p:pic>
        <p:nvPicPr>
          <p:cNvPr id="17" name="Obrázek 8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8661258" y="5850591"/>
            <a:ext cx="3402962" cy="882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12448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Prázdný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15.09.2025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pic>
        <p:nvPicPr>
          <p:cNvPr id="5" name="Obrázek 5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1" y="-160504"/>
            <a:ext cx="12191999" cy="6948654"/>
          </a:xfrm>
          <a:prstGeom prst="rect">
            <a:avLst/>
          </a:prstGeom>
        </p:spPr>
      </p:pic>
      <p:pic>
        <p:nvPicPr>
          <p:cNvPr id="6" name="Obrázek 8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461582" y="6261408"/>
            <a:ext cx="264570" cy="264570"/>
          </a:xfrm>
          <a:prstGeom prst="rect">
            <a:avLst/>
          </a:prstGeom>
        </p:spPr>
      </p:pic>
      <p:pic>
        <p:nvPicPr>
          <p:cNvPr id="7" name="Obrázek 9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767967" y="6261408"/>
            <a:ext cx="264570" cy="264570"/>
          </a:xfrm>
          <a:prstGeom prst="rect">
            <a:avLst/>
          </a:prstGeom>
        </p:spPr>
      </p:pic>
      <p:pic>
        <p:nvPicPr>
          <p:cNvPr id="8" name="Obrázek 10"/>
          <p:cNvPicPr>
            <a:picLocks noChangeAspect="1"/>
          </p:cNvPicPr>
          <p:nvPr userDrawn="1"/>
        </p:nvPicPr>
        <p:blipFill>
          <a:blip r:embed="rId5"/>
          <a:stretch/>
        </p:blipFill>
        <p:spPr bwMode="auto">
          <a:xfrm>
            <a:off x="1074352" y="6261408"/>
            <a:ext cx="264570" cy="264570"/>
          </a:xfrm>
          <a:prstGeom prst="rect">
            <a:avLst/>
          </a:prstGeom>
        </p:spPr>
      </p:pic>
      <p:pic>
        <p:nvPicPr>
          <p:cNvPr id="9" name="Obrázek 11"/>
          <p:cNvPicPr>
            <a:picLocks noChangeAspect="1"/>
          </p:cNvPicPr>
          <p:nvPr userDrawn="1"/>
        </p:nvPicPr>
        <p:blipFill>
          <a:blip r:embed="rId6"/>
          <a:stretch/>
        </p:blipFill>
        <p:spPr bwMode="auto">
          <a:xfrm>
            <a:off x="1380737" y="6261408"/>
            <a:ext cx="264570" cy="264570"/>
          </a:xfrm>
          <a:prstGeom prst="rect">
            <a:avLst/>
          </a:prstGeom>
        </p:spPr>
      </p:pic>
      <p:pic>
        <p:nvPicPr>
          <p:cNvPr id="10" name="Obrázek 12"/>
          <p:cNvPicPr>
            <a:picLocks noChangeAspect="1"/>
          </p:cNvPicPr>
          <p:nvPr userDrawn="1"/>
        </p:nvPicPr>
        <p:blipFill>
          <a:blip r:embed="rId7"/>
          <a:stretch/>
        </p:blipFill>
        <p:spPr bwMode="auto">
          <a:xfrm>
            <a:off x="1687122" y="6261408"/>
            <a:ext cx="264570" cy="264570"/>
          </a:xfrm>
          <a:prstGeom prst="rect">
            <a:avLst/>
          </a:prstGeom>
        </p:spPr>
      </p:pic>
      <p:pic>
        <p:nvPicPr>
          <p:cNvPr id="11" name="Obrázek 13"/>
          <p:cNvPicPr>
            <a:picLocks noChangeAspect="1"/>
          </p:cNvPicPr>
          <p:nvPr userDrawn="1"/>
        </p:nvPicPr>
        <p:blipFill>
          <a:blip r:embed="rId8"/>
          <a:stretch/>
        </p:blipFill>
        <p:spPr bwMode="auto">
          <a:xfrm>
            <a:off x="1993507" y="6261408"/>
            <a:ext cx="264570" cy="264570"/>
          </a:xfrm>
          <a:prstGeom prst="rect">
            <a:avLst/>
          </a:prstGeom>
        </p:spPr>
      </p:pic>
      <p:pic>
        <p:nvPicPr>
          <p:cNvPr id="12" name="Obrázek 14"/>
          <p:cNvPicPr>
            <a:picLocks noChangeAspect="1"/>
          </p:cNvPicPr>
          <p:nvPr userDrawn="1"/>
        </p:nvPicPr>
        <p:blipFill>
          <a:blip r:embed="rId9"/>
          <a:stretch/>
        </p:blipFill>
        <p:spPr bwMode="auto">
          <a:xfrm>
            <a:off x="2299891" y="6261408"/>
            <a:ext cx="264570" cy="264570"/>
          </a:xfrm>
          <a:prstGeom prst="rect">
            <a:avLst/>
          </a:prstGeom>
        </p:spPr>
      </p:pic>
      <p:sp>
        <p:nvSpPr>
          <p:cNvPr id="13" name="Obdélník 15"/>
          <p:cNvSpPr/>
          <p:nvPr userDrawn="1"/>
        </p:nvSpPr>
        <p:spPr bwMode="auto">
          <a:xfrm>
            <a:off x="4131263" y="6269869"/>
            <a:ext cx="39294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400" b="1">
                <a:solidFill>
                  <a:srgbClr val="FFFFFF"/>
                </a:solidFill>
                <a:latin typeface="Segoe UI"/>
                <a:cs typeface="Arial"/>
              </a:rPr>
              <a:t>Operační program Spravedlivá transformace</a:t>
            </a:r>
            <a:endParaRPr>
              <a:solidFill>
                <a:srgbClr val="5A686A"/>
              </a:solidFill>
              <a:latin typeface="Segoe UI"/>
              <a:cs typeface="Arial"/>
            </a:endParaRPr>
          </a:p>
        </p:txBody>
      </p:sp>
      <p:sp>
        <p:nvSpPr>
          <p:cNvPr id="14" name="Zástupný nadpis 1"/>
          <p:cNvSpPr>
            <a:spLocks noGrp="1"/>
          </p:cNvSpPr>
          <p:nvPr>
            <p:ph type="title"/>
          </p:nvPr>
        </p:nvSpPr>
        <p:spPr bwMode="auto">
          <a:xfrm>
            <a:off x="2448973" y="1982306"/>
            <a:ext cx="7294052" cy="223123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>
              <a:defRPr/>
            </a:lvl1pPr>
          </a:lstStyle>
          <a:p>
            <a:pPr>
              <a:defRPr/>
            </a:pPr>
            <a:r>
              <a:rPr lang="cs-CZ"/>
              <a:t>Kliknutím lze upravit styl.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21809600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1_Prázdný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15.09.2025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pic>
        <p:nvPicPr>
          <p:cNvPr id="5" name="Obrázek 5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1" y="-160504"/>
            <a:ext cx="12191999" cy="6948654"/>
          </a:xfrm>
          <a:prstGeom prst="rect">
            <a:avLst/>
          </a:prstGeom>
        </p:spPr>
      </p:pic>
      <p:pic>
        <p:nvPicPr>
          <p:cNvPr id="6" name="Obrázek 8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461582" y="6261408"/>
            <a:ext cx="264570" cy="264570"/>
          </a:xfrm>
          <a:prstGeom prst="rect">
            <a:avLst/>
          </a:prstGeom>
        </p:spPr>
      </p:pic>
      <p:pic>
        <p:nvPicPr>
          <p:cNvPr id="7" name="Obrázek 9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767967" y="6261408"/>
            <a:ext cx="264570" cy="264570"/>
          </a:xfrm>
          <a:prstGeom prst="rect">
            <a:avLst/>
          </a:prstGeom>
        </p:spPr>
      </p:pic>
      <p:pic>
        <p:nvPicPr>
          <p:cNvPr id="8" name="Obrázek 10"/>
          <p:cNvPicPr>
            <a:picLocks noChangeAspect="1"/>
          </p:cNvPicPr>
          <p:nvPr userDrawn="1"/>
        </p:nvPicPr>
        <p:blipFill>
          <a:blip r:embed="rId5"/>
          <a:stretch/>
        </p:blipFill>
        <p:spPr bwMode="auto">
          <a:xfrm>
            <a:off x="1074352" y="6261408"/>
            <a:ext cx="264570" cy="264570"/>
          </a:xfrm>
          <a:prstGeom prst="rect">
            <a:avLst/>
          </a:prstGeom>
        </p:spPr>
      </p:pic>
      <p:pic>
        <p:nvPicPr>
          <p:cNvPr id="9" name="Obrázek 11"/>
          <p:cNvPicPr>
            <a:picLocks noChangeAspect="1"/>
          </p:cNvPicPr>
          <p:nvPr userDrawn="1"/>
        </p:nvPicPr>
        <p:blipFill>
          <a:blip r:embed="rId6"/>
          <a:stretch/>
        </p:blipFill>
        <p:spPr bwMode="auto">
          <a:xfrm>
            <a:off x="1380737" y="6261408"/>
            <a:ext cx="264570" cy="264570"/>
          </a:xfrm>
          <a:prstGeom prst="rect">
            <a:avLst/>
          </a:prstGeom>
        </p:spPr>
      </p:pic>
      <p:pic>
        <p:nvPicPr>
          <p:cNvPr id="10" name="Obrázek 12"/>
          <p:cNvPicPr>
            <a:picLocks noChangeAspect="1"/>
          </p:cNvPicPr>
          <p:nvPr userDrawn="1"/>
        </p:nvPicPr>
        <p:blipFill>
          <a:blip r:embed="rId7"/>
          <a:stretch/>
        </p:blipFill>
        <p:spPr bwMode="auto">
          <a:xfrm>
            <a:off x="1687122" y="6261408"/>
            <a:ext cx="264570" cy="264570"/>
          </a:xfrm>
          <a:prstGeom prst="rect">
            <a:avLst/>
          </a:prstGeom>
        </p:spPr>
      </p:pic>
      <p:pic>
        <p:nvPicPr>
          <p:cNvPr id="11" name="Obrázek 13"/>
          <p:cNvPicPr>
            <a:picLocks noChangeAspect="1"/>
          </p:cNvPicPr>
          <p:nvPr userDrawn="1"/>
        </p:nvPicPr>
        <p:blipFill>
          <a:blip r:embed="rId8"/>
          <a:stretch/>
        </p:blipFill>
        <p:spPr bwMode="auto">
          <a:xfrm>
            <a:off x="1993507" y="6261408"/>
            <a:ext cx="264570" cy="264570"/>
          </a:xfrm>
          <a:prstGeom prst="rect">
            <a:avLst/>
          </a:prstGeom>
        </p:spPr>
      </p:pic>
      <p:pic>
        <p:nvPicPr>
          <p:cNvPr id="12" name="Obrázek 14"/>
          <p:cNvPicPr>
            <a:picLocks noChangeAspect="1"/>
          </p:cNvPicPr>
          <p:nvPr userDrawn="1"/>
        </p:nvPicPr>
        <p:blipFill>
          <a:blip r:embed="rId9"/>
          <a:stretch/>
        </p:blipFill>
        <p:spPr bwMode="auto">
          <a:xfrm>
            <a:off x="2299891" y="6261408"/>
            <a:ext cx="264570" cy="264570"/>
          </a:xfrm>
          <a:prstGeom prst="rect">
            <a:avLst/>
          </a:prstGeom>
        </p:spPr>
      </p:pic>
      <p:sp>
        <p:nvSpPr>
          <p:cNvPr id="13" name="Obdélník 15"/>
          <p:cNvSpPr/>
          <p:nvPr userDrawn="1"/>
        </p:nvSpPr>
        <p:spPr bwMode="auto">
          <a:xfrm>
            <a:off x="4131262" y="6239804"/>
            <a:ext cx="39294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400" b="1">
                <a:solidFill>
                  <a:srgbClr val="FFFFFF"/>
                </a:solidFill>
                <a:latin typeface="Segoe UI"/>
                <a:cs typeface="Arial"/>
              </a:rPr>
              <a:t>Operační program Spravedlivá transformace</a:t>
            </a:r>
            <a:endParaRPr>
              <a:solidFill>
                <a:srgbClr val="5A686A"/>
              </a:solidFill>
              <a:latin typeface="Segoe UI"/>
              <a:cs typeface="Arial"/>
            </a:endParaRPr>
          </a:p>
        </p:txBody>
      </p:sp>
      <p:pic>
        <p:nvPicPr>
          <p:cNvPr id="15" name="Obrázek 8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5067676" y="2400676"/>
            <a:ext cx="2056647" cy="2056647"/>
          </a:xfrm>
          <a:prstGeom prst="rect">
            <a:avLst/>
          </a:prstGeom>
        </p:spPr>
      </p:pic>
      <p:sp>
        <p:nvSpPr>
          <p:cNvPr id="16" name="Obdélník: se zakulacenými rohy 15"/>
          <p:cNvSpPr/>
          <p:nvPr userDrawn="1"/>
        </p:nvSpPr>
        <p:spPr bwMode="auto">
          <a:xfrm>
            <a:off x="4288969" y="1963056"/>
            <a:ext cx="3614057" cy="2931886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3482647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2_Prázdný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15.09.2025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pic>
        <p:nvPicPr>
          <p:cNvPr id="5" name="Obrázek 5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1" y="-160504"/>
            <a:ext cx="12191999" cy="6948654"/>
          </a:xfrm>
          <a:prstGeom prst="rect">
            <a:avLst/>
          </a:prstGeom>
        </p:spPr>
      </p:pic>
      <p:pic>
        <p:nvPicPr>
          <p:cNvPr id="6" name="Obrázek 8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461582" y="6261408"/>
            <a:ext cx="264570" cy="264570"/>
          </a:xfrm>
          <a:prstGeom prst="rect">
            <a:avLst/>
          </a:prstGeom>
        </p:spPr>
      </p:pic>
      <p:pic>
        <p:nvPicPr>
          <p:cNvPr id="7" name="Obrázek 9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767967" y="6261408"/>
            <a:ext cx="264570" cy="264570"/>
          </a:xfrm>
          <a:prstGeom prst="rect">
            <a:avLst/>
          </a:prstGeom>
        </p:spPr>
      </p:pic>
      <p:pic>
        <p:nvPicPr>
          <p:cNvPr id="8" name="Obrázek 10"/>
          <p:cNvPicPr>
            <a:picLocks noChangeAspect="1"/>
          </p:cNvPicPr>
          <p:nvPr userDrawn="1"/>
        </p:nvPicPr>
        <p:blipFill>
          <a:blip r:embed="rId5"/>
          <a:stretch/>
        </p:blipFill>
        <p:spPr bwMode="auto">
          <a:xfrm>
            <a:off x="1074352" y="6261408"/>
            <a:ext cx="264570" cy="264570"/>
          </a:xfrm>
          <a:prstGeom prst="rect">
            <a:avLst/>
          </a:prstGeom>
        </p:spPr>
      </p:pic>
      <p:pic>
        <p:nvPicPr>
          <p:cNvPr id="9" name="Obrázek 11"/>
          <p:cNvPicPr>
            <a:picLocks noChangeAspect="1"/>
          </p:cNvPicPr>
          <p:nvPr userDrawn="1"/>
        </p:nvPicPr>
        <p:blipFill>
          <a:blip r:embed="rId6"/>
          <a:stretch/>
        </p:blipFill>
        <p:spPr bwMode="auto">
          <a:xfrm>
            <a:off x="1380737" y="6261408"/>
            <a:ext cx="264570" cy="264570"/>
          </a:xfrm>
          <a:prstGeom prst="rect">
            <a:avLst/>
          </a:prstGeom>
        </p:spPr>
      </p:pic>
      <p:pic>
        <p:nvPicPr>
          <p:cNvPr id="10" name="Obrázek 12"/>
          <p:cNvPicPr>
            <a:picLocks noChangeAspect="1"/>
          </p:cNvPicPr>
          <p:nvPr userDrawn="1"/>
        </p:nvPicPr>
        <p:blipFill>
          <a:blip r:embed="rId7"/>
          <a:stretch/>
        </p:blipFill>
        <p:spPr bwMode="auto">
          <a:xfrm>
            <a:off x="1687122" y="6261408"/>
            <a:ext cx="264570" cy="264570"/>
          </a:xfrm>
          <a:prstGeom prst="rect">
            <a:avLst/>
          </a:prstGeom>
        </p:spPr>
      </p:pic>
      <p:pic>
        <p:nvPicPr>
          <p:cNvPr id="11" name="Obrázek 13"/>
          <p:cNvPicPr>
            <a:picLocks noChangeAspect="1"/>
          </p:cNvPicPr>
          <p:nvPr userDrawn="1"/>
        </p:nvPicPr>
        <p:blipFill>
          <a:blip r:embed="rId8"/>
          <a:stretch/>
        </p:blipFill>
        <p:spPr bwMode="auto">
          <a:xfrm>
            <a:off x="1993507" y="6261408"/>
            <a:ext cx="264570" cy="264570"/>
          </a:xfrm>
          <a:prstGeom prst="rect">
            <a:avLst/>
          </a:prstGeom>
        </p:spPr>
      </p:pic>
      <p:pic>
        <p:nvPicPr>
          <p:cNvPr id="12" name="Obrázek 14"/>
          <p:cNvPicPr>
            <a:picLocks noChangeAspect="1"/>
          </p:cNvPicPr>
          <p:nvPr userDrawn="1"/>
        </p:nvPicPr>
        <p:blipFill>
          <a:blip r:embed="rId9"/>
          <a:stretch/>
        </p:blipFill>
        <p:spPr bwMode="auto">
          <a:xfrm>
            <a:off x="2299891" y="6261408"/>
            <a:ext cx="264570" cy="264570"/>
          </a:xfrm>
          <a:prstGeom prst="rect">
            <a:avLst/>
          </a:prstGeom>
        </p:spPr>
      </p:pic>
      <p:sp>
        <p:nvSpPr>
          <p:cNvPr id="13" name="Obdélník 15"/>
          <p:cNvSpPr/>
          <p:nvPr userDrawn="1"/>
        </p:nvSpPr>
        <p:spPr bwMode="auto">
          <a:xfrm>
            <a:off x="4131262" y="6239804"/>
            <a:ext cx="39294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400" b="1">
                <a:solidFill>
                  <a:srgbClr val="FFFFFF"/>
                </a:solidFill>
                <a:latin typeface="Segoe UI"/>
                <a:cs typeface="Arial"/>
              </a:rPr>
              <a:t>Operační program Spravedlivá transformace</a:t>
            </a:r>
            <a:endParaRPr>
              <a:solidFill>
                <a:srgbClr val="5A686A"/>
              </a:solidFill>
              <a:latin typeface="Segoe UI"/>
              <a:cs typeface="Arial"/>
            </a:endParaRPr>
          </a:p>
        </p:txBody>
      </p:sp>
      <p:sp>
        <p:nvSpPr>
          <p:cNvPr id="16" name="Obdélník: se zakulacenými rohy 15"/>
          <p:cNvSpPr/>
          <p:nvPr userDrawn="1"/>
        </p:nvSpPr>
        <p:spPr bwMode="auto">
          <a:xfrm>
            <a:off x="4288969" y="1963056"/>
            <a:ext cx="3614057" cy="2931886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pic>
        <p:nvPicPr>
          <p:cNvPr id="17" name="Obrázek 9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5090345" y="2423345"/>
            <a:ext cx="2011309" cy="2011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45846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3_Prázdný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15.09.2025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pic>
        <p:nvPicPr>
          <p:cNvPr id="5" name="Obrázek 5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1" y="-160504"/>
            <a:ext cx="12191999" cy="6948654"/>
          </a:xfrm>
          <a:prstGeom prst="rect">
            <a:avLst/>
          </a:prstGeom>
        </p:spPr>
      </p:pic>
      <p:pic>
        <p:nvPicPr>
          <p:cNvPr id="6" name="Obrázek 8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461582" y="6261408"/>
            <a:ext cx="264570" cy="264570"/>
          </a:xfrm>
          <a:prstGeom prst="rect">
            <a:avLst/>
          </a:prstGeom>
        </p:spPr>
      </p:pic>
      <p:pic>
        <p:nvPicPr>
          <p:cNvPr id="7" name="Obrázek 9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767967" y="6261408"/>
            <a:ext cx="264570" cy="264570"/>
          </a:xfrm>
          <a:prstGeom prst="rect">
            <a:avLst/>
          </a:prstGeom>
        </p:spPr>
      </p:pic>
      <p:pic>
        <p:nvPicPr>
          <p:cNvPr id="8" name="Obrázek 10"/>
          <p:cNvPicPr>
            <a:picLocks noChangeAspect="1"/>
          </p:cNvPicPr>
          <p:nvPr userDrawn="1"/>
        </p:nvPicPr>
        <p:blipFill>
          <a:blip r:embed="rId5"/>
          <a:stretch/>
        </p:blipFill>
        <p:spPr bwMode="auto">
          <a:xfrm>
            <a:off x="1074352" y="6261408"/>
            <a:ext cx="264570" cy="264570"/>
          </a:xfrm>
          <a:prstGeom prst="rect">
            <a:avLst/>
          </a:prstGeom>
        </p:spPr>
      </p:pic>
      <p:pic>
        <p:nvPicPr>
          <p:cNvPr id="9" name="Obrázek 11"/>
          <p:cNvPicPr>
            <a:picLocks noChangeAspect="1"/>
          </p:cNvPicPr>
          <p:nvPr userDrawn="1"/>
        </p:nvPicPr>
        <p:blipFill>
          <a:blip r:embed="rId6"/>
          <a:stretch/>
        </p:blipFill>
        <p:spPr bwMode="auto">
          <a:xfrm>
            <a:off x="1380737" y="6261408"/>
            <a:ext cx="264570" cy="264570"/>
          </a:xfrm>
          <a:prstGeom prst="rect">
            <a:avLst/>
          </a:prstGeom>
        </p:spPr>
      </p:pic>
      <p:pic>
        <p:nvPicPr>
          <p:cNvPr id="10" name="Obrázek 12"/>
          <p:cNvPicPr>
            <a:picLocks noChangeAspect="1"/>
          </p:cNvPicPr>
          <p:nvPr userDrawn="1"/>
        </p:nvPicPr>
        <p:blipFill>
          <a:blip r:embed="rId7"/>
          <a:stretch/>
        </p:blipFill>
        <p:spPr bwMode="auto">
          <a:xfrm>
            <a:off x="1687122" y="6261408"/>
            <a:ext cx="264570" cy="264570"/>
          </a:xfrm>
          <a:prstGeom prst="rect">
            <a:avLst/>
          </a:prstGeom>
        </p:spPr>
      </p:pic>
      <p:pic>
        <p:nvPicPr>
          <p:cNvPr id="11" name="Obrázek 13"/>
          <p:cNvPicPr>
            <a:picLocks noChangeAspect="1"/>
          </p:cNvPicPr>
          <p:nvPr userDrawn="1"/>
        </p:nvPicPr>
        <p:blipFill>
          <a:blip r:embed="rId8"/>
          <a:stretch/>
        </p:blipFill>
        <p:spPr bwMode="auto">
          <a:xfrm>
            <a:off x="1993507" y="6261408"/>
            <a:ext cx="264570" cy="264570"/>
          </a:xfrm>
          <a:prstGeom prst="rect">
            <a:avLst/>
          </a:prstGeom>
        </p:spPr>
      </p:pic>
      <p:pic>
        <p:nvPicPr>
          <p:cNvPr id="12" name="Obrázek 14"/>
          <p:cNvPicPr>
            <a:picLocks noChangeAspect="1"/>
          </p:cNvPicPr>
          <p:nvPr userDrawn="1"/>
        </p:nvPicPr>
        <p:blipFill>
          <a:blip r:embed="rId9"/>
          <a:stretch/>
        </p:blipFill>
        <p:spPr bwMode="auto">
          <a:xfrm>
            <a:off x="2299891" y="6261408"/>
            <a:ext cx="264570" cy="264570"/>
          </a:xfrm>
          <a:prstGeom prst="rect">
            <a:avLst/>
          </a:prstGeom>
        </p:spPr>
      </p:pic>
      <p:sp>
        <p:nvSpPr>
          <p:cNvPr id="13" name="Obdélník 15"/>
          <p:cNvSpPr/>
          <p:nvPr userDrawn="1"/>
        </p:nvSpPr>
        <p:spPr bwMode="auto">
          <a:xfrm>
            <a:off x="4131262" y="6239804"/>
            <a:ext cx="39294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400" b="1">
                <a:solidFill>
                  <a:srgbClr val="FFFFFF"/>
                </a:solidFill>
                <a:latin typeface="Segoe UI"/>
                <a:cs typeface="Arial"/>
              </a:rPr>
              <a:t>Operační program Spravedlivá transformace</a:t>
            </a:r>
            <a:endParaRPr>
              <a:solidFill>
                <a:srgbClr val="5A686A"/>
              </a:solidFill>
              <a:latin typeface="Segoe UI"/>
              <a:cs typeface="Arial"/>
            </a:endParaRPr>
          </a:p>
        </p:txBody>
      </p:sp>
      <p:sp>
        <p:nvSpPr>
          <p:cNvPr id="16" name="Obdélník: se zakulacenými rohy 15"/>
          <p:cNvSpPr/>
          <p:nvPr userDrawn="1"/>
        </p:nvSpPr>
        <p:spPr bwMode="auto">
          <a:xfrm>
            <a:off x="4288969" y="1963056"/>
            <a:ext cx="3614057" cy="2931886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pic>
        <p:nvPicPr>
          <p:cNvPr id="17" name="Obrázek 10"/>
          <p:cNvPicPr>
            <a:picLocks noChangeAspect="1"/>
          </p:cNvPicPr>
          <p:nvPr userDrawn="1"/>
        </p:nvPicPr>
        <p:blipFill>
          <a:blip r:embed="rId5"/>
          <a:stretch/>
        </p:blipFill>
        <p:spPr bwMode="auto">
          <a:xfrm>
            <a:off x="5067673" y="2400675"/>
            <a:ext cx="2056647" cy="2056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99048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8_Prázdný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15.09.2025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pic>
        <p:nvPicPr>
          <p:cNvPr id="5" name="Obrázek 5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1" y="-160504"/>
            <a:ext cx="12191999" cy="6948654"/>
          </a:xfrm>
          <a:prstGeom prst="rect">
            <a:avLst/>
          </a:prstGeom>
        </p:spPr>
      </p:pic>
      <p:pic>
        <p:nvPicPr>
          <p:cNvPr id="6" name="Obrázek 8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461582" y="6261408"/>
            <a:ext cx="264570" cy="264570"/>
          </a:xfrm>
          <a:prstGeom prst="rect">
            <a:avLst/>
          </a:prstGeom>
        </p:spPr>
      </p:pic>
      <p:pic>
        <p:nvPicPr>
          <p:cNvPr id="7" name="Obrázek 9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767967" y="6261408"/>
            <a:ext cx="264570" cy="264570"/>
          </a:xfrm>
          <a:prstGeom prst="rect">
            <a:avLst/>
          </a:prstGeom>
        </p:spPr>
      </p:pic>
      <p:pic>
        <p:nvPicPr>
          <p:cNvPr id="8" name="Obrázek 10"/>
          <p:cNvPicPr>
            <a:picLocks noChangeAspect="1"/>
          </p:cNvPicPr>
          <p:nvPr userDrawn="1"/>
        </p:nvPicPr>
        <p:blipFill>
          <a:blip r:embed="rId5"/>
          <a:stretch/>
        </p:blipFill>
        <p:spPr bwMode="auto">
          <a:xfrm>
            <a:off x="1074352" y="6261408"/>
            <a:ext cx="264570" cy="264570"/>
          </a:xfrm>
          <a:prstGeom prst="rect">
            <a:avLst/>
          </a:prstGeom>
        </p:spPr>
      </p:pic>
      <p:pic>
        <p:nvPicPr>
          <p:cNvPr id="9" name="Obrázek 11"/>
          <p:cNvPicPr>
            <a:picLocks noChangeAspect="1"/>
          </p:cNvPicPr>
          <p:nvPr userDrawn="1"/>
        </p:nvPicPr>
        <p:blipFill>
          <a:blip r:embed="rId6"/>
          <a:stretch/>
        </p:blipFill>
        <p:spPr bwMode="auto">
          <a:xfrm>
            <a:off x="1380737" y="6261408"/>
            <a:ext cx="264570" cy="264570"/>
          </a:xfrm>
          <a:prstGeom prst="rect">
            <a:avLst/>
          </a:prstGeom>
        </p:spPr>
      </p:pic>
      <p:pic>
        <p:nvPicPr>
          <p:cNvPr id="10" name="Obrázek 12"/>
          <p:cNvPicPr>
            <a:picLocks noChangeAspect="1"/>
          </p:cNvPicPr>
          <p:nvPr userDrawn="1"/>
        </p:nvPicPr>
        <p:blipFill>
          <a:blip r:embed="rId7"/>
          <a:stretch/>
        </p:blipFill>
        <p:spPr bwMode="auto">
          <a:xfrm>
            <a:off x="1687122" y="6261408"/>
            <a:ext cx="264570" cy="264570"/>
          </a:xfrm>
          <a:prstGeom prst="rect">
            <a:avLst/>
          </a:prstGeom>
        </p:spPr>
      </p:pic>
      <p:pic>
        <p:nvPicPr>
          <p:cNvPr id="11" name="Obrázek 13"/>
          <p:cNvPicPr>
            <a:picLocks noChangeAspect="1"/>
          </p:cNvPicPr>
          <p:nvPr userDrawn="1"/>
        </p:nvPicPr>
        <p:blipFill>
          <a:blip r:embed="rId8"/>
          <a:stretch/>
        </p:blipFill>
        <p:spPr bwMode="auto">
          <a:xfrm>
            <a:off x="1993507" y="6261408"/>
            <a:ext cx="264570" cy="264570"/>
          </a:xfrm>
          <a:prstGeom prst="rect">
            <a:avLst/>
          </a:prstGeom>
        </p:spPr>
      </p:pic>
      <p:pic>
        <p:nvPicPr>
          <p:cNvPr id="12" name="Obrázek 14"/>
          <p:cNvPicPr>
            <a:picLocks noChangeAspect="1"/>
          </p:cNvPicPr>
          <p:nvPr userDrawn="1"/>
        </p:nvPicPr>
        <p:blipFill>
          <a:blip r:embed="rId9"/>
          <a:stretch/>
        </p:blipFill>
        <p:spPr bwMode="auto">
          <a:xfrm>
            <a:off x="2299891" y="6261408"/>
            <a:ext cx="264570" cy="264570"/>
          </a:xfrm>
          <a:prstGeom prst="rect">
            <a:avLst/>
          </a:prstGeom>
        </p:spPr>
      </p:pic>
      <p:sp>
        <p:nvSpPr>
          <p:cNvPr id="13" name="Obdélník 15"/>
          <p:cNvSpPr/>
          <p:nvPr userDrawn="1"/>
        </p:nvSpPr>
        <p:spPr bwMode="auto">
          <a:xfrm>
            <a:off x="4131262" y="6239804"/>
            <a:ext cx="39294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400" b="1">
                <a:solidFill>
                  <a:srgbClr val="FFFFFF"/>
                </a:solidFill>
                <a:latin typeface="Segoe UI"/>
                <a:cs typeface="Arial"/>
              </a:rPr>
              <a:t>Operační program Spravedlivá transformace</a:t>
            </a:r>
            <a:endParaRPr>
              <a:solidFill>
                <a:srgbClr val="5A686A"/>
              </a:solidFill>
              <a:latin typeface="Segoe UI"/>
              <a:cs typeface="Arial"/>
            </a:endParaRPr>
          </a:p>
        </p:txBody>
      </p:sp>
      <p:sp>
        <p:nvSpPr>
          <p:cNvPr id="16" name="Obdélník: se zakulacenými rohy 15"/>
          <p:cNvSpPr/>
          <p:nvPr userDrawn="1"/>
        </p:nvSpPr>
        <p:spPr bwMode="auto">
          <a:xfrm>
            <a:off x="4288969" y="1963056"/>
            <a:ext cx="3614057" cy="2931886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pic>
        <p:nvPicPr>
          <p:cNvPr id="17" name="Obrázek 11"/>
          <p:cNvPicPr>
            <a:picLocks noChangeAspect="1"/>
          </p:cNvPicPr>
          <p:nvPr userDrawn="1"/>
        </p:nvPicPr>
        <p:blipFill>
          <a:blip r:embed="rId6"/>
          <a:stretch/>
        </p:blipFill>
        <p:spPr bwMode="auto">
          <a:xfrm>
            <a:off x="5067673" y="2400675"/>
            <a:ext cx="2056647" cy="2056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91995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7_Prázdný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15.09.2025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pic>
        <p:nvPicPr>
          <p:cNvPr id="5" name="Obrázek 5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1" y="-160504"/>
            <a:ext cx="12191999" cy="6948654"/>
          </a:xfrm>
          <a:prstGeom prst="rect">
            <a:avLst/>
          </a:prstGeom>
        </p:spPr>
      </p:pic>
      <p:pic>
        <p:nvPicPr>
          <p:cNvPr id="6" name="Obrázek 8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461582" y="6261408"/>
            <a:ext cx="264570" cy="264570"/>
          </a:xfrm>
          <a:prstGeom prst="rect">
            <a:avLst/>
          </a:prstGeom>
        </p:spPr>
      </p:pic>
      <p:pic>
        <p:nvPicPr>
          <p:cNvPr id="7" name="Obrázek 9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767967" y="6261408"/>
            <a:ext cx="264570" cy="264570"/>
          </a:xfrm>
          <a:prstGeom prst="rect">
            <a:avLst/>
          </a:prstGeom>
        </p:spPr>
      </p:pic>
      <p:pic>
        <p:nvPicPr>
          <p:cNvPr id="8" name="Obrázek 10"/>
          <p:cNvPicPr>
            <a:picLocks noChangeAspect="1"/>
          </p:cNvPicPr>
          <p:nvPr userDrawn="1"/>
        </p:nvPicPr>
        <p:blipFill>
          <a:blip r:embed="rId5"/>
          <a:stretch/>
        </p:blipFill>
        <p:spPr bwMode="auto">
          <a:xfrm>
            <a:off x="1074352" y="6261408"/>
            <a:ext cx="264570" cy="264570"/>
          </a:xfrm>
          <a:prstGeom prst="rect">
            <a:avLst/>
          </a:prstGeom>
        </p:spPr>
      </p:pic>
      <p:pic>
        <p:nvPicPr>
          <p:cNvPr id="9" name="Obrázek 11"/>
          <p:cNvPicPr>
            <a:picLocks noChangeAspect="1"/>
          </p:cNvPicPr>
          <p:nvPr userDrawn="1"/>
        </p:nvPicPr>
        <p:blipFill>
          <a:blip r:embed="rId6"/>
          <a:stretch/>
        </p:blipFill>
        <p:spPr bwMode="auto">
          <a:xfrm>
            <a:off x="1380737" y="6261408"/>
            <a:ext cx="264570" cy="264570"/>
          </a:xfrm>
          <a:prstGeom prst="rect">
            <a:avLst/>
          </a:prstGeom>
        </p:spPr>
      </p:pic>
      <p:pic>
        <p:nvPicPr>
          <p:cNvPr id="10" name="Obrázek 12"/>
          <p:cNvPicPr>
            <a:picLocks noChangeAspect="1"/>
          </p:cNvPicPr>
          <p:nvPr userDrawn="1"/>
        </p:nvPicPr>
        <p:blipFill>
          <a:blip r:embed="rId7"/>
          <a:stretch/>
        </p:blipFill>
        <p:spPr bwMode="auto">
          <a:xfrm>
            <a:off x="1687122" y="6261408"/>
            <a:ext cx="264570" cy="264570"/>
          </a:xfrm>
          <a:prstGeom prst="rect">
            <a:avLst/>
          </a:prstGeom>
        </p:spPr>
      </p:pic>
      <p:pic>
        <p:nvPicPr>
          <p:cNvPr id="11" name="Obrázek 13"/>
          <p:cNvPicPr>
            <a:picLocks noChangeAspect="1"/>
          </p:cNvPicPr>
          <p:nvPr userDrawn="1"/>
        </p:nvPicPr>
        <p:blipFill>
          <a:blip r:embed="rId8"/>
          <a:stretch/>
        </p:blipFill>
        <p:spPr bwMode="auto">
          <a:xfrm>
            <a:off x="1993507" y="6261408"/>
            <a:ext cx="264570" cy="264570"/>
          </a:xfrm>
          <a:prstGeom prst="rect">
            <a:avLst/>
          </a:prstGeom>
        </p:spPr>
      </p:pic>
      <p:pic>
        <p:nvPicPr>
          <p:cNvPr id="12" name="Obrázek 14"/>
          <p:cNvPicPr>
            <a:picLocks noChangeAspect="1"/>
          </p:cNvPicPr>
          <p:nvPr userDrawn="1"/>
        </p:nvPicPr>
        <p:blipFill>
          <a:blip r:embed="rId9"/>
          <a:stretch/>
        </p:blipFill>
        <p:spPr bwMode="auto">
          <a:xfrm>
            <a:off x="2299891" y="6261408"/>
            <a:ext cx="264570" cy="264570"/>
          </a:xfrm>
          <a:prstGeom prst="rect">
            <a:avLst/>
          </a:prstGeom>
        </p:spPr>
      </p:pic>
      <p:sp>
        <p:nvSpPr>
          <p:cNvPr id="13" name="Obdélník 15"/>
          <p:cNvSpPr/>
          <p:nvPr userDrawn="1"/>
        </p:nvSpPr>
        <p:spPr bwMode="auto">
          <a:xfrm>
            <a:off x="4131262" y="6239804"/>
            <a:ext cx="39294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400" b="1">
                <a:solidFill>
                  <a:srgbClr val="FFFFFF"/>
                </a:solidFill>
                <a:latin typeface="Segoe UI"/>
                <a:cs typeface="Arial"/>
              </a:rPr>
              <a:t>Operační program Spravedlivá transformace</a:t>
            </a:r>
            <a:endParaRPr>
              <a:solidFill>
                <a:srgbClr val="5A686A"/>
              </a:solidFill>
              <a:latin typeface="Segoe UI"/>
              <a:cs typeface="Arial"/>
            </a:endParaRPr>
          </a:p>
        </p:txBody>
      </p:sp>
      <p:sp>
        <p:nvSpPr>
          <p:cNvPr id="16" name="Obdélník: se zakulacenými rohy 15"/>
          <p:cNvSpPr/>
          <p:nvPr userDrawn="1"/>
        </p:nvSpPr>
        <p:spPr bwMode="auto">
          <a:xfrm>
            <a:off x="4288969" y="1963056"/>
            <a:ext cx="3614057" cy="2931886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pic>
        <p:nvPicPr>
          <p:cNvPr id="17" name="Obrázek 12"/>
          <p:cNvPicPr>
            <a:picLocks noChangeAspect="1"/>
          </p:cNvPicPr>
          <p:nvPr userDrawn="1"/>
        </p:nvPicPr>
        <p:blipFill>
          <a:blip r:embed="rId7"/>
          <a:stretch/>
        </p:blipFill>
        <p:spPr bwMode="auto">
          <a:xfrm>
            <a:off x="5067673" y="2400675"/>
            <a:ext cx="2056647" cy="2056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805392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6_Prázdný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15.09.2025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pic>
        <p:nvPicPr>
          <p:cNvPr id="5" name="Obrázek 5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1" y="-160504"/>
            <a:ext cx="12191999" cy="6948654"/>
          </a:xfrm>
          <a:prstGeom prst="rect">
            <a:avLst/>
          </a:prstGeom>
        </p:spPr>
      </p:pic>
      <p:pic>
        <p:nvPicPr>
          <p:cNvPr id="6" name="Obrázek 8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461582" y="6261408"/>
            <a:ext cx="264570" cy="264570"/>
          </a:xfrm>
          <a:prstGeom prst="rect">
            <a:avLst/>
          </a:prstGeom>
        </p:spPr>
      </p:pic>
      <p:pic>
        <p:nvPicPr>
          <p:cNvPr id="7" name="Obrázek 9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767967" y="6261408"/>
            <a:ext cx="264570" cy="264570"/>
          </a:xfrm>
          <a:prstGeom prst="rect">
            <a:avLst/>
          </a:prstGeom>
        </p:spPr>
      </p:pic>
      <p:pic>
        <p:nvPicPr>
          <p:cNvPr id="8" name="Obrázek 10"/>
          <p:cNvPicPr>
            <a:picLocks noChangeAspect="1"/>
          </p:cNvPicPr>
          <p:nvPr userDrawn="1"/>
        </p:nvPicPr>
        <p:blipFill>
          <a:blip r:embed="rId5"/>
          <a:stretch/>
        </p:blipFill>
        <p:spPr bwMode="auto">
          <a:xfrm>
            <a:off x="1074352" y="6261408"/>
            <a:ext cx="264570" cy="264570"/>
          </a:xfrm>
          <a:prstGeom prst="rect">
            <a:avLst/>
          </a:prstGeom>
        </p:spPr>
      </p:pic>
      <p:pic>
        <p:nvPicPr>
          <p:cNvPr id="9" name="Obrázek 11"/>
          <p:cNvPicPr>
            <a:picLocks noChangeAspect="1"/>
          </p:cNvPicPr>
          <p:nvPr userDrawn="1"/>
        </p:nvPicPr>
        <p:blipFill>
          <a:blip r:embed="rId6"/>
          <a:stretch/>
        </p:blipFill>
        <p:spPr bwMode="auto">
          <a:xfrm>
            <a:off x="1380737" y="6261408"/>
            <a:ext cx="264570" cy="264570"/>
          </a:xfrm>
          <a:prstGeom prst="rect">
            <a:avLst/>
          </a:prstGeom>
        </p:spPr>
      </p:pic>
      <p:pic>
        <p:nvPicPr>
          <p:cNvPr id="10" name="Obrázek 12"/>
          <p:cNvPicPr>
            <a:picLocks noChangeAspect="1"/>
          </p:cNvPicPr>
          <p:nvPr userDrawn="1"/>
        </p:nvPicPr>
        <p:blipFill>
          <a:blip r:embed="rId7"/>
          <a:stretch/>
        </p:blipFill>
        <p:spPr bwMode="auto">
          <a:xfrm>
            <a:off x="1687122" y="6261408"/>
            <a:ext cx="264570" cy="264570"/>
          </a:xfrm>
          <a:prstGeom prst="rect">
            <a:avLst/>
          </a:prstGeom>
        </p:spPr>
      </p:pic>
      <p:pic>
        <p:nvPicPr>
          <p:cNvPr id="11" name="Obrázek 13"/>
          <p:cNvPicPr>
            <a:picLocks noChangeAspect="1"/>
          </p:cNvPicPr>
          <p:nvPr userDrawn="1"/>
        </p:nvPicPr>
        <p:blipFill>
          <a:blip r:embed="rId8"/>
          <a:stretch/>
        </p:blipFill>
        <p:spPr bwMode="auto">
          <a:xfrm>
            <a:off x="1993507" y="6261408"/>
            <a:ext cx="264570" cy="264570"/>
          </a:xfrm>
          <a:prstGeom prst="rect">
            <a:avLst/>
          </a:prstGeom>
        </p:spPr>
      </p:pic>
      <p:pic>
        <p:nvPicPr>
          <p:cNvPr id="12" name="Obrázek 14"/>
          <p:cNvPicPr>
            <a:picLocks noChangeAspect="1"/>
          </p:cNvPicPr>
          <p:nvPr userDrawn="1"/>
        </p:nvPicPr>
        <p:blipFill>
          <a:blip r:embed="rId9"/>
          <a:stretch/>
        </p:blipFill>
        <p:spPr bwMode="auto">
          <a:xfrm>
            <a:off x="2299891" y="6261408"/>
            <a:ext cx="264570" cy="264570"/>
          </a:xfrm>
          <a:prstGeom prst="rect">
            <a:avLst/>
          </a:prstGeom>
        </p:spPr>
      </p:pic>
      <p:sp>
        <p:nvSpPr>
          <p:cNvPr id="13" name="Obdélník 15"/>
          <p:cNvSpPr/>
          <p:nvPr userDrawn="1"/>
        </p:nvSpPr>
        <p:spPr bwMode="auto">
          <a:xfrm>
            <a:off x="4131262" y="6239804"/>
            <a:ext cx="39294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400" b="1">
                <a:solidFill>
                  <a:srgbClr val="FFFFFF"/>
                </a:solidFill>
                <a:latin typeface="Segoe UI"/>
                <a:cs typeface="Arial"/>
              </a:rPr>
              <a:t>Operační program Spravedlivá transformace</a:t>
            </a:r>
            <a:endParaRPr>
              <a:solidFill>
                <a:srgbClr val="5A686A"/>
              </a:solidFill>
              <a:latin typeface="Segoe UI"/>
              <a:cs typeface="Arial"/>
            </a:endParaRPr>
          </a:p>
        </p:txBody>
      </p:sp>
      <p:sp>
        <p:nvSpPr>
          <p:cNvPr id="16" name="Obdélník: se zakulacenými rohy 15"/>
          <p:cNvSpPr/>
          <p:nvPr userDrawn="1"/>
        </p:nvSpPr>
        <p:spPr bwMode="auto">
          <a:xfrm>
            <a:off x="4288969" y="1963056"/>
            <a:ext cx="3614057" cy="2931886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pic>
        <p:nvPicPr>
          <p:cNvPr id="17" name="Obrázek 13"/>
          <p:cNvPicPr>
            <a:picLocks noChangeAspect="1"/>
          </p:cNvPicPr>
          <p:nvPr userDrawn="1"/>
        </p:nvPicPr>
        <p:blipFill>
          <a:blip r:embed="rId8"/>
          <a:stretch/>
        </p:blipFill>
        <p:spPr bwMode="auto">
          <a:xfrm>
            <a:off x="5067676" y="2400676"/>
            <a:ext cx="2056647" cy="2056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6057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Dva obsahy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 bwMode="auto">
          <a:xfrm>
            <a:off x="838200" y="1628800"/>
            <a:ext cx="5181600" cy="4548163"/>
          </a:xfrm>
          <a:prstGeom prst="rect">
            <a:avLst/>
          </a:prstGeom>
        </p:spPr>
        <p:txBody>
          <a:bodyPr/>
          <a:lstStyle/>
          <a:p>
            <a:pPr lvl="0">
              <a:defRPr/>
            </a:pPr>
            <a:r>
              <a:rPr lang="cs-CZ"/>
              <a:t>Upravte styly předlohy textu.</a:t>
            </a:r>
            <a:endParaRPr/>
          </a:p>
          <a:p>
            <a:pPr lvl="1">
              <a:defRPr/>
            </a:pPr>
            <a:r>
              <a:rPr lang="cs-CZ"/>
              <a:t>Druhá úroveň</a:t>
            </a:r>
            <a:endParaRPr/>
          </a:p>
          <a:p>
            <a:pPr lvl="2">
              <a:defRPr/>
            </a:pPr>
            <a:r>
              <a:rPr lang="cs-CZ"/>
              <a:t>Třetí úroveň</a:t>
            </a:r>
            <a:endParaRPr/>
          </a:p>
          <a:p>
            <a:pPr lvl="3">
              <a:defRPr/>
            </a:pPr>
            <a:r>
              <a:rPr lang="cs-CZ"/>
              <a:t>Čtvrtá úroveň</a:t>
            </a:r>
            <a:endParaRPr/>
          </a:p>
          <a:p>
            <a:pPr lvl="4">
              <a:defRPr/>
            </a:pPr>
            <a:r>
              <a:rPr lang="cs-CZ"/>
              <a:t>Pátá úroveň</a:t>
            </a:r>
            <a:endParaRPr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 bwMode="auto">
          <a:xfrm>
            <a:off x="6172200" y="1628800"/>
            <a:ext cx="5181600" cy="4548163"/>
          </a:xfrm>
          <a:prstGeom prst="rect">
            <a:avLst/>
          </a:prstGeom>
        </p:spPr>
        <p:txBody>
          <a:bodyPr/>
          <a:lstStyle/>
          <a:p>
            <a:pPr lvl="0">
              <a:defRPr/>
            </a:pPr>
            <a:r>
              <a:rPr lang="cs-CZ"/>
              <a:t>Upravte styly předlohy textu.</a:t>
            </a:r>
            <a:endParaRPr/>
          </a:p>
          <a:p>
            <a:pPr lvl="1">
              <a:defRPr/>
            </a:pPr>
            <a:r>
              <a:rPr lang="cs-CZ"/>
              <a:t>Druhá úroveň</a:t>
            </a:r>
            <a:endParaRPr/>
          </a:p>
          <a:p>
            <a:pPr lvl="2">
              <a:defRPr/>
            </a:pPr>
            <a:r>
              <a:rPr lang="cs-CZ"/>
              <a:t>Třetí úroveň</a:t>
            </a:r>
            <a:endParaRPr/>
          </a:p>
          <a:p>
            <a:pPr lvl="3">
              <a:defRPr/>
            </a:pPr>
            <a:r>
              <a:rPr lang="cs-CZ"/>
              <a:t>Čtvrtá úroveň</a:t>
            </a:r>
            <a:endParaRPr/>
          </a:p>
          <a:p>
            <a:pPr lvl="4">
              <a:defRPr/>
            </a:pPr>
            <a:r>
              <a:rPr lang="cs-CZ"/>
              <a:t>Pátá úroveň</a:t>
            </a:r>
            <a:endParaRPr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15.09.2025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 bwMode="auto">
          <a:xfrm>
            <a:off x="455966" y="195777"/>
            <a:ext cx="10515600" cy="640936"/>
          </a:xfrm>
          <a:prstGeom prst="rect">
            <a:avLst/>
          </a:prstGeom>
        </p:spPr>
        <p:txBody>
          <a:bodyPr/>
          <a:lstStyle>
            <a:lvl1pPr>
              <a:defRPr sz="3200" b="1"/>
            </a:lvl1pPr>
          </a:lstStyle>
          <a:p>
            <a:pPr>
              <a:defRPr/>
            </a:pPr>
            <a:r>
              <a:rPr lang="cs-CZ"/>
              <a:t>Kliknutím lze upravit styl.</a:t>
            </a:r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5_Prázdný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15.09.2025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pic>
        <p:nvPicPr>
          <p:cNvPr id="5" name="Obrázek 5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1" y="-160504"/>
            <a:ext cx="12191999" cy="6948654"/>
          </a:xfrm>
          <a:prstGeom prst="rect">
            <a:avLst/>
          </a:prstGeom>
        </p:spPr>
      </p:pic>
      <p:pic>
        <p:nvPicPr>
          <p:cNvPr id="6" name="Obrázek 8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461582" y="6261408"/>
            <a:ext cx="264570" cy="264570"/>
          </a:xfrm>
          <a:prstGeom prst="rect">
            <a:avLst/>
          </a:prstGeom>
        </p:spPr>
      </p:pic>
      <p:pic>
        <p:nvPicPr>
          <p:cNvPr id="7" name="Obrázek 9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767967" y="6261408"/>
            <a:ext cx="264570" cy="264570"/>
          </a:xfrm>
          <a:prstGeom prst="rect">
            <a:avLst/>
          </a:prstGeom>
        </p:spPr>
      </p:pic>
      <p:pic>
        <p:nvPicPr>
          <p:cNvPr id="8" name="Obrázek 10"/>
          <p:cNvPicPr>
            <a:picLocks noChangeAspect="1"/>
          </p:cNvPicPr>
          <p:nvPr userDrawn="1"/>
        </p:nvPicPr>
        <p:blipFill>
          <a:blip r:embed="rId5"/>
          <a:stretch/>
        </p:blipFill>
        <p:spPr bwMode="auto">
          <a:xfrm>
            <a:off x="1074352" y="6261408"/>
            <a:ext cx="264570" cy="264570"/>
          </a:xfrm>
          <a:prstGeom prst="rect">
            <a:avLst/>
          </a:prstGeom>
        </p:spPr>
      </p:pic>
      <p:pic>
        <p:nvPicPr>
          <p:cNvPr id="9" name="Obrázek 11"/>
          <p:cNvPicPr>
            <a:picLocks noChangeAspect="1"/>
          </p:cNvPicPr>
          <p:nvPr userDrawn="1"/>
        </p:nvPicPr>
        <p:blipFill>
          <a:blip r:embed="rId6"/>
          <a:stretch/>
        </p:blipFill>
        <p:spPr bwMode="auto">
          <a:xfrm>
            <a:off x="1380737" y="6261408"/>
            <a:ext cx="264570" cy="264570"/>
          </a:xfrm>
          <a:prstGeom prst="rect">
            <a:avLst/>
          </a:prstGeom>
        </p:spPr>
      </p:pic>
      <p:pic>
        <p:nvPicPr>
          <p:cNvPr id="10" name="Obrázek 12"/>
          <p:cNvPicPr>
            <a:picLocks noChangeAspect="1"/>
          </p:cNvPicPr>
          <p:nvPr userDrawn="1"/>
        </p:nvPicPr>
        <p:blipFill>
          <a:blip r:embed="rId7"/>
          <a:stretch/>
        </p:blipFill>
        <p:spPr bwMode="auto">
          <a:xfrm>
            <a:off x="1687122" y="6261408"/>
            <a:ext cx="264570" cy="264570"/>
          </a:xfrm>
          <a:prstGeom prst="rect">
            <a:avLst/>
          </a:prstGeom>
        </p:spPr>
      </p:pic>
      <p:pic>
        <p:nvPicPr>
          <p:cNvPr id="11" name="Obrázek 13"/>
          <p:cNvPicPr>
            <a:picLocks noChangeAspect="1"/>
          </p:cNvPicPr>
          <p:nvPr userDrawn="1"/>
        </p:nvPicPr>
        <p:blipFill>
          <a:blip r:embed="rId8"/>
          <a:stretch/>
        </p:blipFill>
        <p:spPr bwMode="auto">
          <a:xfrm>
            <a:off x="1993507" y="6261408"/>
            <a:ext cx="264570" cy="264570"/>
          </a:xfrm>
          <a:prstGeom prst="rect">
            <a:avLst/>
          </a:prstGeom>
        </p:spPr>
      </p:pic>
      <p:pic>
        <p:nvPicPr>
          <p:cNvPr id="12" name="Obrázek 14"/>
          <p:cNvPicPr>
            <a:picLocks noChangeAspect="1"/>
          </p:cNvPicPr>
          <p:nvPr userDrawn="1"/>
        </p:nvPicPr>
        <p:blipFill>
          <a:blip r:embed="rId9"/>
          <a:stretch/>
        </p:blipFill>
        <p:spPr bwMode="auto">
          <a:xfrm>
            <a:off x="2299891" y="6261408"/>
            <a:ext cx="264570" cy="264570"/>
          </a:xfrm>
          <a:prstGeom prst="rect">
            <a:avLst/>
          </a:prstGeom>
        </p:spPr>
      </p:pic>
      <p:sp>
        <p:nvSpPr>
          <p:cNvPr id="13" name="Obdélník 15"/>
          <p:cNvSpPr/>
          <p:nvPr userDrawn="1"/>
        </p:nvSpPr>
        <p:spPr bwMode="auto">
          <a:xfrm>
            <a:off x="4131262" y="6239804"/>
            <a:ext cx="39294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400" b="1">
                <a:solidFill>
                  <a:srgbClr val="FFFFFF"/>
                </a:solidFill>
                <a:latin typeface="Segoe UI"/>
                <a:cs typeface="Arial"/>
              </a:rPr>
              <a:t>Operační program Spravedlivá transformace</a:t>
            </a:r>
            <a:endParaRPr>
              <a:solidFill>
                <a:srgbClr val="5A686A"/>
              </a:solidFill>
              <a:latin typeface="Segoe UI"/>
              <a:cs typeface="Arial"/>
            </a:endParaRPr>
          </a:p>
        </p:txBody>
      </p:sp>
      <p:sp>
        <p:nvSpPr>
          <p:cNvPr id="16" name="Obdélník: se zakulacenými rohy 15"/>
          <p:cNvSpPr/>
          <p:nvPr userDrawn="1"/>
        </p:nvSpPr>
        <p:spPr bwMode="auto">
          <a:xfrm>
            <a:off x="4288969" y="1963056"/>
            <a:ext cx="3614057" cy="2931886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pic>
        <p:nvPicPr>
          <p:cNvPr id="17" name="Obrázek 14"/>
          <p:cNvPicPr>
            <a:picLocks noChangeAspect="1"/>
          </p:cNvPicPr>
          <p:nvPr userDrawn="1"/>
        </p:nvPicPr>
        <p:blipFill>
          <a:blip r:embed="rId9"/>
          <a:stretch/>
        </p:blipFill>
        <p:spPr bwMode="auto">
          <a:xfrm>
            <a:off x="5067673" y="2400675"/>
            <a:ext cx="2056647" cy="2056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01823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Obsah s titulkem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 bwMode="auto">
          <a:xfrm>
            <a:off x="5183188" y="1277257"/>
            <a:ext cx="6172200" cy="458379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cs-CZ"/>
              <a:t>Upravte styly předlohy textu.</a:t>
            </a:r>
            <a:endParaRPr/>
          </a:p>
          <a:p>
            <a:pPr lvl="1">
              <a:defRPr/>
            </a:pPr>
            <a:r>
              <a:rPr lang="cs-CZ"/>
              <a:t>Druhá úroveň</a:t>
            </a:r>
            <a:endParaRPr/>
          </a:p>
          <a:p>
            <a:pPr lvl="2">
              <a:defRPr/>
            </a:pPr>
            <a:r>
              <a:rPr lang="cs-CZ"/>
              <a:t>Třetí úroveň</a:t>
            </a:r>
            <a:endParaRPr/>
          </a:p>
          <a:p>
            <a:pPr lvl="3">
              <a:defRPr/>
            </a:pPr>
            <a:r>
              <a:rPr lang="cs-CZ"/>
              <a:t>Čtvrtá úroveň</a:t>
            </a:r>
            <a:endParaRPr/>
          </a:p>
          <a:p>
            <a:pPr lvl="4">
              <a:defRPr/>
            </a:pPr>
            <a:r>
              <a:rPr lang="cs-CZ"/>
              <a:t>Pátá úroveň</a:t>
            </a:r>
            <a:endParaRPr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 bwMode="auto">
          <a:xfrm>
            <a:off x="470819" y="259586"/>
            <a:ext cx="7558254" cy="77002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cs-CZ"/>
              <a:t>Upravte styly předlohy textu.</a:t>
            </a:r>
            <a:endParaRPr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15.09.2025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5044558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Obrázek s titulkem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 bwMode="auto">
          <a:xfrm>
            <a:off x="839788" y="1230922"/>
            <a:ext cx="3932237" cy="826477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cs-CZ"/>
              <a:t>Kliknutím lze upravit styl.</a:t>
            </a:r>
            <a:endParaRPr/>
          </a:p>
        </p:txBody>
      </p:sp>
      <p:sp>
        <p:nvSpPr>
          <p:cNvPr id="3" name="Zástupný symbol obrázku 2"/>
          <p:cNvSpPr>
            <a:spLocks noGrp="1"/>
          </p:cNvSpPr>
          <p:nvPr>
            <p:ph type="pic" idx="1"/>
          </p:nvPr>
        </p:nvSpPr>
        <p:spPr bwMode="auto">
          <a:xfrm>
            <a:off x="5183188" y="1230923"/>
            <a:ext cx="6172200" cy="463012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r>
              <a:rPr lang="cs-CZ"/>
              <a:t>Kliknutím na ikonu přidáte obrázek.</a:t>
            </a:r>
            <a:endParaRPr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cs-CZ"/>
              <a:t>Upravte styly předlohy textu.</a:t>
            </a:r>
            <a:endParaRPr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15.09.2025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sp>
        <p:nvSpPr>
          <p:cNvPr id="8" name="Zástupný nadpis 1"/>
          <p:cNvSpPr txBox="1"/>
          <p:nvPr userDrawn="1"/>
        </p:nvSpPr>
        <p:spPr bwMode="auto">
          <a:xfrm>
            <a:off x="455966" y="172112"/>
            <a:ext cx="11280067" cy="8823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3200" b="1">
                <a:solidFill>
                  <a:srgbClr val="3E1F65"/>
                </a:solidFill>
                <a:latin typeface="Segoe UI"/>
                <a:ea typeface="+mj-ea"/>
                <a:cs typeface="Segoe UI"/>
              </a:defRPr>
            </a:lvl1pPr>
          </a:lstStyle>
          <a:p>
            <a:pPr>
              <a:defRPr/>
            </a:pPr>
            <a:r>
              <a:rPr lang="cs-CZ">
                <a:solidFill>
                  <a:schemeClr val="bg1"/>
                </a:solidFill>
              </a:rPr>
              <a:t>Kliknutím lze upravit styl.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37586125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Nadpis a svislý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 bwMode="auto">
          <a:xfrm>
            <a:off x="579059" y="1416283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>
              <a:defRPr/>
            </a:pPr>
            <a:r>
              <a:rPr lang="cs-CZ"/>
              <a:t>Upravte styly předlohy textu.</a:t>
            </a:r>
            <a:endParaRPr/>
          </a:p>
          <a:p>
            <a:pPr lvl="1">
              <a:defRPr/>
            </a:pPr>
            <a:r>
              <a:rPr lang="cs-CZ"/>
              <a:t>Druhá úroveň</a:t>
            </a:r>
            <a:endParaRPr/>
          </a:p>
          <a:p>
            <a:pPr lvl="2">
              <a:defRPr/>
            </a:pPr>
            <a:r>
              <a:rPr lang="cs-CZ"/>
              <a:t>Třetí úroveň</a:t>
            </a:r>
            <a:endParaRPr/>
          </a:p>
          <a:p>
            <a:pPr lvl="3">
              <a:defRPr/>
            </a:pPr>
            <a:r>
              <a:rPr lang="cs-CZ"/>
              <a:t>Čtvrtá úroveň</a:t>
            </a:r>
            <a:endParaRPr/>
          </a:p>
          <a:p>
            <a:pPr lvl="4">
              <a:defRPr/>
            </a:pPr>
            <a:r>
              <a:rPr lang="cs-CZ"/>
              <a:t>Pátá úroveň</a:t>
            </a:r>
            <a:endParaRPr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15.09.2025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sp>
        <p:nvSpPr>
          <p:cNvPr id="7" name="Zástupný nadpis 1"/>
          <p:cNvSpPr txBox="1"/>
          <p:nvPr userDrawn="1"/>
        </p:nvSpPr>
        <p:spPr bwMode="auto">
          <a:xfrm>
            <a:off x="455966" y="172112"/>
            <a:ext cx="11280067" cy="8823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3200" b="1">
                <a:solidFill>
                  <a:srgbClr val="3E1F65"/>
                </a:solidFill>
                <a:latin typeface="Segoe UI"/>
                <a:ea typeface="+mj-ea"/>
                <a:cs typeface="Segoe UI"/>
              </a:defRPr>
            </a:lvl1pPr>
          </a:lstStyle>
          <a:p>
            <a:pPr>
              <a:defRPr/>
            </a:pPr>
            <a:r>
              <a:rPr lang="cs-CZ">
                <a:solidFill>
                  <a:schemeClr val="bg1"/>
                </a:solidFill>
              </a:rPr>
              <a:t>Kliknutím lze upravit styl.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30791119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Svislý nadpis a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 bwMode="auto">
          <a:xfrm>
            <a:off x="8724900" y="1148861"/>
            <a:ext cx="2628900" cy="5028102"/>
          </a:xfrm>
          <a:prstGeom prst="rect">
            <a:avLst/>
          </a:prstGeom>
        </p:spPr>
        <p:txBody>
          <a:bodyPr vert="eaVert"/>
          <a:lstStyle/>
          <a:p>
            <a:pPr>
              <a:defRPr/>
            </a:pPr>
            <a:r>
              <a:rPr lang="cs-CZ"/>
              <a:t>Kliknutím lze upravit styl.</a:t>
            </a:r>
            <a:endParaRPr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 bwMode="auto">
          <a:xfrm>
            <a:off x="838200" y="1148861"/>
            <a:ext cx="7734300" cy="5028101"/>
          </a:xfrm>
          <a:prstGeom prst="rect">
            <a:avLst/>
          </a:prstGeom>
        </p:spPr>
        <p:txBody>
          <a:bodyPr vert="eaVert"/>
          <a:lstStyle/>
          <a:p>
            <a:pPr lvl="0">
              <a:defRPr/>
            </a:pPr>
            <a:r>
              <a:rPr lang="cs-CZ"/>
              <a:t>Upravte styly předlohy textu.</a:t>
            </a:r>
            <a:endParaRPr/>
          </a:p>
          <a:p>
            <a:pPr lvl="1">
              <a:defRPr/>
            </a:pPr>
            <a:r>
              <a:rPr lang="cs-CZ"/>
              <a:t>Druhá úroveň</a:t>
            </a:r>
            <a:endParaRPr/>
          </a:p>
          <a:p>
            <a:pPr lvl="2">
              <a:defRPr/>
            </a:pPr>
            <a:r>
              <a:rPr lang="cs-CZ"/>
              <a:t>Třetí úroveň</a:t>
            </a:r>
            <a:endParaRPr/>
          </a:p>
          <a:p>
            <a:pPr lvl="3">
              <a:defRPr/>
            </a:pPr>
            <a:r>
              <a:rPr lang="cs-CZ"/>
              <a:t>Čtvrtá úroveň</a:t>
            </a:r>
            <a:endParaRPr/>
          </a:p>
          <a:p>
            <a:pPr lvl="4">
              <a:defRPr/>
            </a:pPr>
            <a:r>
              <a:rPr lang="cs-CZ"/>
              <a:t>Pátá úroveň</a:t>
            </a:r>
            <a:endParaRPr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15.09.2025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sp>
        <p:nvSpPr>
          <p:cNvPr id="7" name="Zástupný nadpis 1"/>
          <p:cNvSpPr txBox="1"/>
          <p:nvPr userDrawn="1"/>
        </p:nvSpPr>
        <p:spPr bwMode="auto">
          <a:xfrm>
            <a:off x="455966" y="172112"/>
            <a:ext cx="11280067" cy="8823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3200" b="1">
                <a:solidFill>
                  <a:srgbClr val="3E1F65"/>
                </a:solidFill>
                <a:latin typeface="Segoe UI"/>
                <a:ea typeface="+mj-ea"/>
                <a:cs typeface="Segoe UI"/>
              </a:defRPr>
            </a:lvl1pPr>
          </a:lstStyle>
          <a:p>
            <a:pPr>
              <a:defRPr/>
            </a:pPr>
            <a:r>
              <a:rPr lang="cs-CZ">
                <a:solidFill>
                  <a:schemeClr val="bg1"/>
                </a:solidFill>
              </a:rPr>
              <a:t>Kliknutím lze upravit styl.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70296379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3_Jenom nadpi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Ovál 1"/>
          <p:cNvSpPr/>
          <p:nvPr userDrawn="1"/>
        </p:nvSpPr>
        <p:spPr bwMode="auto">
          <a:xfrm>
            <a:off x="286820" y="6614603"/>
            <a:ext cx="174171" cy="174171"/>
          </a:xfrm>
          <a:prstGeom prst="ellipse">
            <a:avLst/>
          </a:prstGeom>
          <a:solidFill>
            <a:srgbClr val="26B2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18" name="Ovál 17"/>
          <p:cNvSpPr/>
          <p:nvPr userDrawn="1"/>
        </p:nvSpPr>
        <p:spPr bwMode="auto">
          <a:xfrm>
            <a:off x="11731009" y="6614604"/>
            <a:ext cx="174171" cy="174171"/>
          </a:xfrm>
          <a:prstGeom prst="ellipse">
            <a:avLst/>
          </a:prstGeom>
          <a:solidFill>
            <a:srgbClr val="D19C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19" name="Ovál 18"/>
          <p:cNvSpPr/>
          <p:nvPr userDrawn="1"/>
        </p:nvSpPr>
        <p:spPr bwMode="auto">
          <a:xfrm>
            <a:off x="5596095" y="6614602"/>
            <a:ext cx="174171" cy="174171"/>
          </a:xfrm>
          <a:prstGeom prst="ellipse">
            <a:avLst/>
          </a:prstGeom>
          <a:solidFill>
            <a:srgbClr val="E739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5" name="Zástupný nadpis 1"/>
          <p:cNvSpPr txBox="1"/>
          <p:nvPr userDrawn="1"/>
        </p:nvSpPr>
        <p:spPr bwMode="auto">
          <a:xfrm>
            <a:off x="455966" y="172112"/>
            <a:ext cx="11280067" cy="8823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3200" b="1">
                <a:solidFill>
                  <a:srgbClr val="3E1F65"/>
                </a:solidFill>
                <a:latin typeface="Segoe UI"/>
                <a:ea typeface="+mj-ea"/>
                <a:cs typeface="Segoe UI"/>
              </a:defRPr>
            </a:lvl1pPr>
          </a:lstStyle>
          <a:p>
            <a:pPr>
              <a:defRPr/>
            </a:pPr>
            <a:r>
              <a:rPr lang="cs-CZ">
                <a:solidFill>
                  <a:schemeClr val="bg1"/>
                </a:solidFill>
              </a:rPr>
              <a:t>Kliknutím lze upravit styl.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38970854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userDrawn="1">
  <p:cSld name="pozadí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Obrázek 5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0" y="-10160"/>
            <a:ext cx="12191999" cy="6881979"/>
          </a:xfrm>
          <a:prstGeom prst="rect">
            <a:avLst/>
          </a:prstGeom>
        </p:spPr>
      </p:pic>
      <p:sp>
        <p:nvSpPr>
          <p:cNvPr id="5" name="Zástupný symbol pro číslo snímku 5"/>
          <p:cNvSpPr>
            <a:spLocks noGrp="1"/>
          </p:cNvSpPr>
          <p:nvPr>
            <p:ph type="sldNum" sz="quarter" idx="12"/>
          </p:nvPr>
        </p:nvSpPr>
        <p:spPr bwMode="auto">
          <a:xfrm>
            <a:off x="8610599" y="6230596"/>
            <a:ext cx="3091251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cs-CZ"/>
              <a:t>Strana </a:t>
            </a:r>
            <a:fld id="{ED849EA6-AEEF-9E42-A9CB-11D1C1A366AE}" type="slidenum">
              <a:rPr lang="cs-CZ"/>
              <a:t>‹#›</a:t>
            </a:fld>
            <a:endParaRPr lang="cs-CZ"/>
          </a:p>
        </p:txBody>
      </p:sp>
      <p:pic>
        <p:nvPicPr>
          <p:cNvPr id="6" name="Obrázek 8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461582" y="6261408"/>
            <a:ext cx="264570" cy="264570"/>
          </a:xfrm>
          <a:prstGeom prst="rect">
            <a:avLst/>
          </a:prstGeom>
        </p:spPr>
      </p:pic>
      <p:pic>
        <p:nvPicPr>
          <p:cNvPr id="7" name="Obrázek 9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767967" y="6261408"/>
            <a:ext cx="264570" cy="264570"/>
          </a:xfrm>
          <a:prstGeom prst="rect">
            <a:avLst/>
          </a:prstGeom>
        </p:spPr>
      </p:pic>
      <p:pic>
        <p:nvPicPr>
          <p:cNvPr id="8" name="Obrázek 10"/>
          <p:cNvPicPr>
            <a:picLocks noChangeAspect="1"/>
          </p:cNvPicPr>
          <p:nvPr userDrawn="1"/>
        </p:nvPicPr>
        <p:blipFill>
          <a:blip r:embed="rId5"/>
          <a:stretch/>
        </p:blipFill>
        <p:spPr bwMode="auto">
          <a:xfrm>
            <a:off x="1074352" y="6261408"/>
            <a:ext cx="264570" cy="264570"/>
          </a:xfrm>
          <a:prstGeom prst="rect">
            <a:avLst/>
          </a:prstGeom>
        </p:spPr>
      </p:pic>
      <p:pic>
        <p:nvPicPr>
          <p:cNvPr id="9" name="Obrázek 11"/>
          <p:cNvPicPr>
            <a:picLocks noChangeAspect="1"/>
          </p:cNvPicPr>
          <p:nvPr userDrawn="1"/>
        </p:nvPicPr>
        <p:blipFill>
          <a:blip r:embed="rId6"/>
          <a:stretch/>
        </p:blipFill>
        <p:spPr bwMode="auto">
          <a:xfrm>
            <a:off x="1380737" y="6261408"/>
            <a:ext cx="264570" cy="264570"/>
          </a:xfrm>
          <a:prstGeom prst="rect">
            <a:avLst/>
          </a:prstGeom>
        </p:spPr>
      </p:pic>
      <p:pic>
        <p:nvPicPr>
          <p:cNvPr id="10" name="Obrázek 12"/>
          <p:cNvPicPr>
            <a:picLocks noChangeAspect="1"/>
          </p:cNvPicPr>
          <p:nvPr userDrawn="1"/>
        </p:nvPicPr>
        <p:blipFill>
          <a:blip r:embed="rId7"/>
          <a:stretch/>
        </p:blipFill>
        <p:spPr bwMode="auto">
          <a:xfrm>
            <a:off x="1687122" y="6261408"/>
            <a:ext cx="264570" cy="264570"/>
          </a:xfrm>
          <a:prstGeom prst="rect">
            <a:avLst/>
          </a:prstGeom>
        </p:spPr>
      </p:pic>
      <p:pic>
        <p:nvPicPr>
          <p:cNvPr id="11" name="Obrázek 13"/>
          <p:cNvPicPr>
            <a:picLocks noChangeAspect="1"/>
          </p:cNvPicPr>
          <p:nvPr userDrawn="1"/>
        </p:nvPicPr>
        <p:blipFill>
          <a:blip r:embed="rId8"/>
          <a:stretch/>
        </p:blipFill>
        <p:spPr bwMode="auto">
          <a:xfrm>
            <a:off x="1993507" y="6261408"/>
            <a:ext cx="264570" cy="264570"/>
          </a:xfrm>
          <a:prstGeom prst="rect">
            <a:avLst/>
          </a:prstGeom>
        </p:spPr>
      </p:pic>
      <p:pic>
        <p:nvPicPr>
          <p:cNvPr id="12" name="Obrázek 14"/>
          <p:cNvPicPr>
            <a:picLocks noChangeAspect="1"/>
          </p:cNvPicPr>
          <p:nvPr userDrawn="1"/>
        </p:nvPicPr>
        <p:blipFill>
          <a:blip r:embed="rId9"/>
          <a:stretch/>
        </p:blipFill>
        <p:spPr bwMode="auto">
          <a:xfrm>
            <a:off x="2299891" y="6261408"/>
            <a:ext cx="264570" cy="264570"/>
          </a:xfrm>
          <a:prstGeom prst="rect">
            <a:avLst/>
          </a:prstGeom>
        </p:spPr>
      </p:pic>
      <p:sp>
        <p:nvSpPr>
          <p:cNvPr id="13" name="Obdélník 15"/>
          <p:cNvSpPr/>
          <p:nvPr userDrawn="1"/>
        </p:nvSpPr>
        <p:spPr bwMode="auto">
          <a:xfrm>
            <a:off x="3860965" y="6287944"/>
            <a:ext cx="39294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400" b="1">
                <a:solidFill>
                  <a:schemeClr val="bg1"/>
                </a:solidFill>
              </a:rPr>
              <a:t>Operační program Spravedlivá transformace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1971687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Porovnání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rgbClr val="3E1F65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cs-CZ"/>
              <a:t>Upravte styly předlohy textu.</a:t>
            </a:r>
            <a:endParaRPr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 bwMode="auto">
          <a:xfrm>
            <a:off x="839788" y="2505074"/>
            <a:ext cx="5157787" cy="3684588"/>
          </a:xfrm>
          <a:prstGeom prst="rect">
            <a:avLst/>
          </a:prstGeom>
        </p:spPr>
        <p:txBody>
          <a:bodyPr/>
          <a:lstStyle/>
          <a:p>
            <a:pPr lvl="0">
              <a:defRPr/>
            </a:pPr>
            <a:r>
              <a:rPr lang="cs-CZ"/>
              <a:t>Upravte styly předlohy textu.</a:t>
            </a:r>
            <a:endParaRPr/>
          </a:p>
          <a:p>
            <a:pPr lvl="1">
              <a:defRPr/>
            </a:pPr>
            <a:r>
              <a:rPr lang="cs-CZ"/>
              <a:t>Druhá úroveň</a:t>
            </a:r>
            <a:endParaRPr/>
          </a:p>
          <a:p>
            <a:pPr lvl="2">
              <a:defRPr/>
            </a:pPr>
            <a:r>
              <a:rPr lang="cs-CZ"/>
              <a:t>Třetí úroveň</a:t>
            </a:r>
            <a:endParaRPr/>
          </a:p>
          <a:p>
            <a:pPr lvl="3">
              <a:defRPr/>
            </a:pPr>
            <a:r>
              <a:rPr lang="cs-CZ"/>
              <a:t>Čtvrtá úroveň</a:t>
            </a:r>
            <a:endParaRPr/>
          </a:p>
          <a:p>
            <a:pPr lvl="4">
              <a:defRPr/>
            </a:pPr>
            <a:r>
              <a:rPr lang="cs-CZ"/>
              <a:t>Pátá úroveň</a:t>
            </a:r>
            <a:endParaRPr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rgbClr val="3E1F65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cs-CZ"/>
              <a:t>Upravte styly předlohy textu.</a:t>
            </a:r>
            <a:endParaRPr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5183188" cy="3684588"/>
          </a:xfrm>
          <a:prstGeom prst="rect">
            <a:avLst/>
          </a:prstGeom>
        </p:spPr>
        <p:txBody>
          <a:bodyPr/>
          <a:lstStyle/>
          <a:p>
            <a:pPr lvl="0">
              <a:defRPr/>
            </a:pPr>
            <a:r>
              <a:rPr lang="cs-CZ"/>
              <a:t>Upravte styly předlohy textu.</a:t>
            </a:r>
            <a:endParaRPr/>
          </a:p>
          <a:p>
            <a:pPr lvl="1">
              <a:defRPr/>
            </a:pPr>
            <a:r>
              <a:rPr lang="cs-CZ"/>
              <a:t>Druhá úroveň</a:t>
            </a:r>
            <a:endParaRPr/>
          </a:p>
          <a:p>
            <a:pPr lvl="2">
              <a:defRPr/>
            </a:pPr>
            <a:r>
              <a:rPr lang="cs-CZ"/>
              <a:t>Třetí úroveň</a:t>
            </a:r>
            <a:endParaRPr/>
          </a:p>
          <a:p>
            <a:pPr lvl="3">
              <a:defRPr/>
            </a:pPr>
            <a:r>
              <a:rPr lang="cs-CZ"/>
              <a:t>Čtvrtá úroveň</a:t>
            </a:r>
            <a:endParaRPr/>
          </a:p>
          <a:p>
            <a:pPr lvl="4">
              <a:defRPr/>
            </a:pPr>
            <a:r>
              <a:rPr lang="cs-CZ"/>
              <a:t>Pátá úroveň</a:t>
            </a:r>
            <a:endParaRPr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15.09.2025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sp>
        <p:nvSpPr>
          <p:cNvPr id="10" name="Zástupný nadpis 1"/>
          <p:cNvSpPr txBox="1"/>
          <p:nvPr userDrawn="1"/>
        </p:nvSpPr>
        <p:spPr bwMode="auto">
          <a:xfrm>
            <a:off x="455966" y="172112"/>
            <a:ext cx="11280067" cy="8823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3200" b="1">
                <a:solidFill>
                  <a:srgbClr val="3E1F65"/>
                </a:solidFill>
                <a:latin typeface="Segoe UI"/>
                <a:ea typeface="+mj-ea"/>
                <a:cs typeface="Segoe UI"/>
              </a:defRPr>
            </a:lvl1pPr>
          </a:lstStyle>
          <a:p>
            <a:pPr>
              <a:defRPr/>
            </a:pPr>
            <a:r>
              <a:rPr lang="cs-CZ">
                <a:solidFill>
                  <a:schemeClr val="bg1"/>
                </a:solidFill>
              </a:rPr>
              <a:t>Kliknutím lze upravit styl.</a:t>
            </a: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Jenom nadpi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9" name="Skupina 10"/>
          <p:cNvGrpSpPr/>
          <p:nvPr userDrawn="1"/>
        </p:nvGrpSpPr>
        <p:grpSpPr bwMode="auto">
          <a:xfrm>
            <a:off x="262291" y="6364806"/>
            <a:ext cx="2102879" cy="264570"/>
            <a:chOff x="4729948" y="4436706"/>
            <a:chExt cx="4152276" cy="522411"/>
          </a:xfrm>
        </p:grpSpPr>
        <p:pic>
          <p:nvPicPr>
            <p:cNvPr id="10" name="Obrázek 11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4729948" y="4436706"/>
              <a:ext cx="522411" cy="522411"/>
            </a:xfrm>
            <a:prstGeom prst="rect">
              <a:avLst/>
            </a:prstGeom>
          </p:spPr>
        </p:pic>
        <p:pic>
          <p:nvPicPr>
            <p:cNvPr id="11" name="Obrázek 12"/>
            <p:cNvPicPr>
              <a:picLocks noChangeAspect="1"/>
            </p:cNvPicPr>
            <p:nvPr userDrawn="1"/>
          </p:nvPicPr>
          <p:blipFill>
            <a:blip r:embed="rId3"/>
            <a:stretch/>
          </p:blipFill>
          <p:spPr bwMode="auto">
            <a:xfrm>
              <a:off x="5334926" y="4436706"/>
              <a:ext cx="522411" cy="522411"/>
            </a:xfrm>
            <a:prstGeom prst="rect">
              <a:avLst/>
            </a:prstGeom>
          </p:spPr>
        </p:pic>
        <p:pic>
          <p:nvPicPr>
            <p:cNvPr id="12" name="Obrázek 13"/>
            <p:cNvPicPr>
              <a:picLocks noChangeAspect="1"/>
            </p:cNvPicPr>
            <p:nvPr userDrawn="1"/>
          </p:nvPicPr>
          <p:blipFill>
            <a:blip r:embed="rId4"/>
            <a:stretch/>
          </p:blipFill>
          <p:spPr bwMode="auto">
            <a:xfrm>
              <a:off x="5939903" y="4436706"/>
              <a:ext cx="522411" cy="522411"/>
            </a:xfrm>
            <a:prstGeom prst="rect">
              <a:avLst/>
            </a:prstGeom>
          </p:spPr>
        </p:pic>
        <p:pic>
          <p:nvPicPr>
            <p:cNvPr id="13" name="Obrázek 14"/>
            <p:cNvPicPr>
              <a:picLocks noChangeAspect="1"/>
            </p:cNvPicPr>
            <p:nvPr userDrawn="1"/>
          </p:nvPicPr>
          <p:blipFill>
            <a:blip r:embed="rId5"/>
            <a:stretch/>
          </p:blipFill>
          <p:spPr bwMode="auto">
            <a:xfrm>
              <a:off x="6544880" y="4436706"/>
              <a:ext cx="522411" cy="522411"/>
            </a:xfrm>
            <a:prstGeom prst="rect">
              <a:avLst/>
            </a:prstGeom>
          </p:spPr>
        </p:pic>
        <p:pic>
          <p:nvPicPr>
            <p:cNvPr id="14" name="Obrázek 15"/>
            <p:cNvPicPr>
              <a:picLocks noChangeAspect="1"/>
            </p:cNvPicPr>
            <p:nvPr userDrawn="1"/>
          </p:nvPicPr>
          <p:blipFill>
            <a:blip r:embed="rId6"/>
            <a:stretch/>
          </p:blipFill>
          <p:spPr bwMode="auto">
            <a:xfrm>
              <a:off x="7149859" y="4436706"/>
              <a:ext cx="522411" cy="522411"/>
            </a:xfrm>
            <a:prstGeom prst="rect">
              <a:avLst/>
            </a:prstGeom>
          </p:spPr>
        </p:pic>
        <p:pic>
          <p:nvPicPr>
            <p:cNvPr id="15" name="Obrázek 16"/>
            <p:cNvPicPr>
              <a:picLocks noChangeAspect="1"/>
            </p:cNvPicPr>
            <p:nvPr userDrawn="1"/>
          </p:nvPicPr>
          <p:blipFill>
            <a:blip r:embed="rId7"/>
            <a:stretch/>
          </p:blipFill>
          <p:spPr bwMode="auto">
            <a:xfrm>
              <a:off x="7754836" y="4436706"/>
              <a:ext cx="522411" cy="522411"/>
            </a:xfrm>
            <a:prstGeom prst="rect">
              <a:avLst/>
            </a:prstGeom>
          </p:spPr>
        </p:pic>
        <p:pic>
          <p:nvPicPr>
            <p:cNvPr id="16" name="Obrázek 17"/>
            <p:cNvPicPr>
              <a:picLocks noChangeAspect="1"/>
            </p:cNvPicPr>
            <p:nvPr userDrawn="1"/>
          </p:nvPicPr>
          <p:blipFill>
            <a:blip r:embed="rId8"/>
            <a:stretch/>
          </p:blipFill>
          <p:spPr bwMode="auto">
            <a:xfrm>
              <a:off x="8359813" y="4436706"/>
              <a:ext cx="522411" cy="522411"/>
            </a:xfrm>
            <a:prstGeom prst="rect">
              <a:avLst/>
            </a:prstGeom>
          </p:spPr>
        </p:pic>
      </p:grpSp>
      <p:sp>
        <p:nvSpPr>
          <p:cNvPr id="17" name="Zástupný nadpis 1"/>
          <p:cNvSpPr txBox="1"/>
          <p:nvPr userDrawn="1"/>
        </p:nvSpPr>
        <p:spPr bwMode="auto">
          <a:xfrm>
            <a:off x="455966" y="172112"/>
            <a:ext cx="11280067" cy="8823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3200" b="1">
                <a:solidFill>
                  <a:srgbClr val="3E1F65"/>
                </a:solidFill>
                <a:latin typeface="Segoe UI"/>
                <a:ea typeface="+mj-ea"/>
                <a:cs typeface="Segoe UI"/>
              </a:defRPr>
            </a:lvl1pPr>
          </a:lstStyle>
          <a:p>
            <a:pPr>
              <a:defRPr/>
            </a:pPr>
            <a:r>
              <a:rPr lang="cs-CZ">
                <a:solidFill>
                  <a:schemeClr val="bg1"/>
                </a:solidFill>
              </a:rPr>
              <a:t>Kliknutím lze upravit styl.</a:t>
            </a: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5_Jenom nadpi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 userDrawn="1"/>
        </p:nvSpPr>
        <p:spPr bwMode="auto">
          <a:xfrm>
            <a:off x="0" y="-188555"/>
            <a:ext cx="12192000" cy="2486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8" name="Zástupný nadpis 1"/>
          <p:cNvSpPr>
            <a:spLocks noGrp="1"/>
          </p:cNvSpPr>
          <p:nvPr>
            <p:ph type="title"/>
          </p:nvPr>
        </p:nvSpPr>
        <p:spPr bwMode="auto">
          <a:xfrm>
            <a:off x="455966" y="172112"/>
            <a:ext cx="11280067" cy="8823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sz="3200" b="1">
                <a:solidFill>
                  <a:srgbClr val="3E1F65"/>
                </a:solidFill>
              </a:defRPr>
            </a:lvl1pPr>
          </a:lstStyle>
          <a:p>
            <a:pPr>
              <a:defRPr/>
            </a:pPr>
            <a:r>
              <a:rPr lang="cs-CZ"/>
              <a:t>Kliknutím lze upravit styl.</a:t>
            </a:r>
            <a:endParaRPr/>
          </a:p>
        </p:txBody>
      </p:sp>
      <p:sp>
        <p:nvSpPr>
          <p:cNvPr id="18" name="Obdélník 17"/>
          <p:cNvSpPr/>
          <p:nvPr userDrawn="1"/>
        </p:nvSpPr>
        <p:spPr bwMode="auto">
          <a:xfrm>
            <a:off x="1" y="-188555"/>
            <a:ext cx="12191999" cy="72000"/>
          </a:xfrm>
          <a:prstGeom prst="rect">
            <a:avLst/>
          </a:prstGeom>
          <a:gradFill>
            <a:gsLst>
              <a:gs pos="11000">
                <a:srgbClr val="26B2A3"/>
              </a:gs>
              <a:gs pos="47000">
                <a:srgbClr val="E73938"/>
              </a:gs>
              <a:gs pos="95000">
                <a:srgbClr val="D19C27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_Jenom nadpi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" name="Zástupný nadpis 1"/>
          <p:cNvSpPr>
            <a:spLocks noGrp="1"/>
          </p:cNvSpPr>
          <p:nvPr>
            <p:ph type="title"/>
          </p:nvPr>
        </p:nvSpPr>
        <p:spPr bwMode="auto">
          <a:xfrm>
            <a:off x="538028" y="228623"/>
            <a:ext cx="11280067" cy="8823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>
              <a:defRPr/>
            </a:pPr>
            <a:r>
              <a:rPr lang="cs-CZ"/>
              <a:t>Kliknutím lze upravit styl.</a:t>
            </a:r>
            <a:endParaRPr/>
          </a:p>
        </p:txBody>
      </p:sp>
      <p:grpSp>
        <p:nvGrpSpPr>
          <p:cNvPr id="9" name="Skupina 10"/>
          <p:cNvGrpSpPr/>
          <p:nvPr userDrawn="1"/>
        </p:nvGrpSpPr>
        <p:grpSpPr bwMode="auto">
          <a:xfrm>
            <a:off x="262291" y="6364806"/>
            <a:ext cx="2102879" cy="264570"/>
            <a:chOff x="4729948" y="4436706"/>
            <a:chExt cx="4152276" cy="522411"/>
          </a:xfrm>
        </p:grpSpPr>
        <p:pic>
          <p:nvPicPr>
            <p:cNvPr id="10" name="Obrázek 11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4729948" y="4436706"/>
              <a:ext cx="522411" cy="522411"/>
            </a:xfrm>
            <a:prstGeom prst="rect">
              <a:avLst/>
            </a:prstGeom>
          </p:spPr>
        </p:pic>
        <p:pic>
          <p:nvPicPr>
            <p:cNvPr id="11" name="Obrázek 12"/>
            <p:cNvPicPr>
              <a:picLocks noChangeAspect="1"/>
            </p:cNvPicPr>
            <p:nvPr userDrawn="1"/>
          </p:nvPicPr>
          <p:blipFill>
            <a:blip r:embed="rId3"/>
            <a:stretch/>
          </p:blipFill>
          <p:spPr bwMode="auto">
            <a:xfrm>
              <a:off x="5334926" y="4436706"/>
              <a:ext cx="522411" cy="522411"/>
            </a:xfrm>
            <a:prstGeom prst="rect">
              <a:avLst/>
            </a:prstGeom>
          </p:spPr>
        </p:pic>
        <p:pic>
          <p:nvPicPr>
            <p:cNvPr id="12" name="Obrázek 13"/>
            <p:cNvPicPr>
              <a:picLocks noChangeAspect="1"/>
            </p:cNvPicPr>
            <p:nvPr userDrawn="1"/>
          </p:nvPicPr>
          <p:blipFill>
            <a:blip r:embed="rId4"/>
            <a:stretch/>
          </p:blipFill>
          <p:spPr bwMode="auto">
            <a:xfrm>
              <a:off x="5939903" y="4436706"/>
              <a:ext cx="522411" cy="522411"/>
            </a:xfrm>
            <a:prstGeom prst="rect">
              <a:avLst/>
            </a:prstGeom>
          </p:spPr>
        </p:pic>
        <p:pic>
          <p:nvPicPr>
            <p:cNvPr id="13" name="Obrázek 14"/>
            <p:cNvPicPr>
              <a:picLocks noChangeAspect="1"/>
            </p:cNvPicPr>
            <p:nvPr userDrawn="1"/>
          </p:nvPicPr>
          <p:blipFill>
            <a:blip r:embed="rId5"/>
            <a:stretch/>
          </p:blipFill>
          <p:spPr bwMode="auto">
            <a:xfrm>
              <a:off x="6544880" y="4436706"/>
              <a:ext cx="522411" cy="522411"/>
            </a:xfrm>
            <a:prstGeom prst="rect">
              <a:avLst/>
            </a:prstGeom>
          </p:spPr>
        </p:pic>
        <p:pic>
          <p:nvPicPr>
            <p:cNvPr id="14" name="Obrázek 15"/>
            <p:cNvPicPr>
              <a:picLocks noChangeAspect="1"/>
            </p:cNvPicPr>
            <p:nvPr userDrawn="1"/>
          </p:nvPicPr>
          <p:blipFill>
            <a:blip r:embed="rId6"/>
            <a:stretch/>
          </p:blipFill>
          <p:spPr bwMode="auto">
            <a:xfrm>
              <a:off x="7149859" y="4436706"/>
              <a:ext cx="522411" cy="522411"/>
            </a:xfrm>
            <a:prstGeom prst="rect">
              <a:avLst/>
            </a:prstGeom>
          </p:spPr>
        </p:pic>
        <p:pic>
          <p:nvPicPr>
            <p:cNvPr id="15" name="Obrázek 16"/>
            <p:cNvPicPr>
              <a:picLocks noChangeAspect="1"/>
            </p:cNvPicPr>
            <p:nvPr userDrawn="1"/>
          </p:nvPicPr>
          <p:blipFill>
            <a:blip r:embed="rId7"/>
            <a:stretch/>
          </p:blipFill>
          <p:spPr bwMode="auto">
            <a:xfrm>
              <a:off x="7754836" y="4436706"/>
              <a:ext cx="522411" cy="522411"/>
            </a:xfrm>
            <a:prstGeom prst="rect">
              <a:avLst/>
            </a:prstGeom>
          </p:spPr>
        </p:pic>
        <p:pic>
          <p:nvPicPr>
            <p:cNvPr id="16" name="Obrázek 17"/>
            <p:cNvPicPr>
              <a:picLocks noChangeAspect="1"/>
            </p:cNvPicPr>
            <p:nvPr userDrawn="1"/>
          </p:nvPicPr>
          <p:blipFill>
            <a:blip r:embed="rId8"/>
            <a:stretch/>
          </p:blipFill>
          <p:spPr bwMode="auto">
            <a:xfrm>
              <a:off x="8359813" y="4436706"/>
              <a:ext cx="522411" cy="522411"/>
            </a:xfrm>
            <a:prstGeom prst="rect">
              <a:avLst/>
            </a:prstGeom>
          </p:spPr>
        </p:pic>
      </p:grpSp>
      <p:sp>
        <p:nvSpPr>
          <p:cNvPr id="18" name="Obdélník 19"/>
          <p:cNvSpPr/>
          <p:nvPr userDrawn="1"/>
        </p:nvSpPr>
        <p:spPr bwMode="auto">
          <a:xfrm>
            <a:off x="3860965" y="6287944"/>
            <a:ext cx="39294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400" b="1">
                <a:solidFill>
                  <a:srgbClr val="3E1F65"/>
                </a:solidFill>
                <a:latin typeface="Segoe UI"/>
                <a:cs typeface="Arial"/>
              </a:rPr>
              <a:t>Operační program Spravedlivá transformace</a:t>
            </a:r>
            <a:endParaRPr>
              <a:solidFill>
                <a:srgbClr val="5A686A"/>
              </a:solidFill>
              <a:latin typeface="Segoe UI"/>
              <a:cs typeface="Arial"/>
            </a:endParaRPr>
          </a:p>
        </p:txBody>
      </p:sp>
      <p:pic>
        <p:nvPicPr>
          <p:cNvPr id="2" name="Obrázek 1"/>
          <p:cNvPicPr>
            <a:picLocks noChangeAspect="1"/>
          </p:cNvPicPr>
          <p:nvPr userDrawn="1"/>
        </p:nvPicPr>
        <p:blipFill>
          <a:blip r:embed="rId9"/>
          <a:stretch/>
        </p:blipFill>
        <p:spPr bwMode="auto">
          <a:xfrm>
            <a:off x="8721059" y="6258936"/>
            <a:ext cx="3097036" cy="36579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2_Jenom nadpi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" name="Zástupný nadpis 1"/>
          <p:cNvSpPr>
            <a:spLocks noGrp="1"/>
          </p:cNvSpPr>
          <p:nvPr>
            <p:ph type="title"/>
          </p:nvPr>
        </p:nvSpPr>
        <p:spPr bwMode="auto">
          <a:xfrm>
            <a:off x="538028" y="228623"/>
            <a:ext cx="11280067" cy="8823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>
              <a:defRPr/>
            </a:pPr>
            <a:r>
              <a:rPr lang="cs-CZ"/>
              <a:t>Kliknutím lze upravit styl.</a:t>
            </a:r>
            <a:endParaRPr/>
          </a:p>
        </p:txBody>
      </p:sp>
      <p:pic>
        <p:nvPicPr>
          <p:cNvPr id="17" name="Obrázek 8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8661258" y="5850591"/>
            <a:ext cx="3402962" cy="882345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6.xml"/><Relationship Id="rId1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44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17" Type="http://schemas.openxmlformats.org/officeDocument/2006/relationships/slideLayout" Target="../slideLayouts/slideLayout40.xml"/><Relationship Id="rId25" Type="http://schemas.openxmlformats.org/officeDocument/2006/relationships/image" Target="../media/image28.png"/><Relationship Id="rId2" Type="http://schemas.openxmlformats.org/officeDocument/2006/relationships/slideLayout" Target="../slideLayouts/slideLayout25.xml"/><Relationship Id="rId16" Type="http://schemas.openxmlformats.org/officeDocument/2006/relationships/slideLayout" Target="../slideLayouts/slideLayout39.xml"/><Relationship Id="rId2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24" Type="http://schemas.openxmlformats.org/officeDocument/2006/relationships/theme" Target="../theme/theme2.xml"/><Relationship Id="rId5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38.xml"/><Relationship Id="rId23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33.xml"/><Relationship Id="rId19" Type="http://schemas.openxmlformats.org/officeDocument/2006/relationships/slideLayout" Target="../slideLayouts/slideLayout42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slideLayout" Target="../slideLayouts/slideLayout37.xml"/><Relationship Id="rId22" Type="http://schemas.openxmlformats.org/officeDocument/2006/relationships/slideLayout" Target="../slideLayouts/slideLayout4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7" name="Obrázek 5"/>
          <p:cNvPicPr>
            <a:picLocks noChangeAspect="1"/>
          </p:cNvPicPr>
          <p:nvPr userDrawn="1"/>
        </p:nvPicPr>
        <p:blipFill>
          <a:blip r:embed="rId25"/>
          <a:stretch/>
        </p:blipFill>
        <p:spPr bwMode="auto">
          <a:xfrm>
            <a:off x="-1" y="-139476"/>
            <a:ext cx="12192000" cy="1196752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64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</p:pic>
      <p:sp>
        <p:nvSpPr>
          <p:cNvPr id="8" name="Obdélník 7"/>
          <p:cNvSpPr/>
          <p:nvPr userDrawn="1"/>
        </p:nvSpPr>
        <p:spPr bwMode="auto">
          <a:xfrm>
            <a:off x="1" y="1038969"/>
            <a:ext cx="12191999" cy="72000"/>
          </a:xfrm>
          <a:prstGeom prst="rect">
            <a:avLst/>
          </a:prstGeom>
          <a:gradFill>
            <a:gsLst>
              <a:gs pos="11000">
                <a:srgbClr val="26B2A3"/>
              </a:gs>
              <a:gs pos="47000">
                <a:srgbClr val="E73938"/>
              </a:gs>
              <a:gs pos="95000">
                <a:srgbClr val="D19C27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10" name="Obdélník 9"/>
          <p:cNvSpPr/>
          <p:nvPr userDrawn="1"/>
        </p:nvSpPr>
        <p:spPr bwMode="auto">
          <a:xfrm>
            <a:off x="1" y="6786000"/>
            <a:ext cx="12191999" cy="72000"/>
          </a:xfrm>
          <a:prstGeom prst="rect">
            <a:avLst/>
          </a:prstGeom>
          <a:gradFill>
            <a:gsLst>
              <a:gs pos="11000">
                <a:srgbClr val="26B2A3"/>
              </a:gs>
              <a:gs pos="47000">
                <a:srgbClr val="E73938"/>
              </a:gs>
              <a:gs pos="95000">
                <a:srgbClr val="D19C27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</p:sldLayoutIdLst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bg1"/>
          </a:solidFill>
          <a:latin typeface="Segoe UI"/>
          <a:ea typeface="+mj-ea"/>
          <a:cs typeface="Segoe UI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Segoe UI"/>
          <a:ea typeface="+mn-ea"/>
          <a:cs typeface="Segoe UI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Segoe UI"/>
          <a:ea typeface="+mn-ea"/>
          <a:cs typeface="Segoe UI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Segoe UI"/>
          <a:ea typeface="+mn-ea"/>
          <a:cs typeface="Segoe UI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Segoe UI"/>
          <a:ea typeface="+mn-ea"/>
          <a:cs typeface="Segoe UI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Segoe UI"/>
          <a:ea typeface="+mn-ea"/>
          <a:cs typeface="Segoe UI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7" name="Obrázek 5"/>
          <p:cNvPicPr>
            <a:picLocks noChangeAspect="1"/>
          </p:cNvPicPr>
          <p:nvPr userDrawn="1"/>
        </p:nvPicPr>
        <p:blipFill>
          <a:blip r:embed="rId25"/>
          <a:srcRect t="90709"/>
          <a:stretch/>
        </p:blipFill>
        <p:spPr bwMode="auto">
          <a:xfrm>
            <a:off x="-1" y="-139476"/>
            <a:ext cx="12192000" cy="1196752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64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</p:pic>
      <p:sp>
        <p:nvSpPr>
          <p:cNvPr id="8" name="Obdélník 7"/>
          <p:cNvSpPr/>
          <p:nvPr userDrawn="1"/>
        </p:nvSpPr>
        <p:spPr bwMode="auto">
          <a:xfrm>
            <a:off x="1" y="1038969"/>
            <a:ext cx="12191999" cy="72000"/>
          </a:xfrm>
          <a:prstGeom prst="rect">
            <a:avLst/>
          </a:prstGeom>
          <a:gradFill>
            <a:gsLst>
              <a:gs pos="11000">
                <a:srgbClr val="26B2A3"/>
              </a:gs>
              <a:gs pos="47000">
                <a:srgbClr val="E73938"/>
              </a:gs>
              <a:gs pos="95000">
                <a:srgbClr val="D19C27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10" name="Obdélník 9"/>
          <p:cNvSpPr/>
          <p:nvPr userDrawn="1"/>
        </p:nvSpPr>
        <p:spPr bwMode="auto">
          <a:xfrm>
            <a:off x="1" y="6786000"/>
            <a:ext cx="12191999" cy="72000"/>
          </a:xfrm>
          <a:prstGeom prst="rect">
            <a:avLst/>
          </a:prstGeom>
          <a:gradFill>
            <a:gsLst>
              <a:gs pos="11000">
                <a:srgbClr val="26B2A3"/>
              </a:gs>
              <a:gs pos="47000">
                <a:srgbClr val="E73938"/>
              </a:gs>
              <a:gs pos="95000">
                <a:srgbClr val="D19C27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034298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  <p:sldLayoutId id="2147483690" r:id="rId18"/>
    <p:sldLayoutId id="2147483691" r:id="rId19"/>
    <p:sldLayoutId id="2147483692" r:id="rId20"/>
    <p:sldLayoutId id="2147483693" r:id="rId21"/>
    <p:sldLayoutId id="2147483694" r:id="rId22"/>
    <p:sldLayoutId id="2147483695" r:id="rId23"/>
  </p:sldLayoutIdLst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bg1"/>
          </a:solidFill>
          <a:latin typeface="Segoe UI"/>
          <a:ea typeface="+mj-ea"/>
          <a:cs typeface="Segoe UI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Segoe UI"/>
          <a:ea typeface="+mn-ea"/>
          <a:cs typeface="Segoe UI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Segoe UI"/>
          <a:ea typeface="+mn-ea"/>
          <a:cs typeface="Segoe UI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Segoe UI"/>
          <a:ea typeface="+mn-ea"/>
          <a:cs typeface="Segoe UI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Segoe UI"/>
          <a:ea typeface="+mn-ea"/>
          <a:cs typeface="Segoe UI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Segoe UI"/>
          <a:ea typeface="+mn-ea"/>
          <a:cs typeface="Segoe UI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51.png"/><Relationship Id="rId7" Type="http://schemas.openxmlformats.org/officeDocument/2006/relationships/image" Target="../media/image5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6.xml"/><Relationship Id="rId6" Type="http://schemas.openxmlformats.org/officeDocument/2006/relationships/hyperlink" Target="https://opst.cz/nastaveni-newsletteru" TargetMode="External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8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facebook.com/spravedlivatransformace" TargetMode="External"/><Relationship Id="rId3" Type="http://schemas.openxmlformats.org/officeDocument/2006/relationships/image" Target="../media/image69.png"/><Relationship Id="rId7" Type="http://schemas.openxmlformats.org/officeDocument/2006/relationships/hyperlink" Target="https://www.instagram.com/spravedliva.transformace?fbclid=IwZXh0bgNhZW0CMTAAAR2Q2nTXTrFdjlrVzVZhovYY-BZaihuTymlTM3zylwxXSdsjcoczuWLxM80_aem_hBdpwraRqEfHQZPZEasM1Q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youtube.com/@OP_SpravedlivaTransformace?fbclid=IwZXh0bgNhZW0CMTAAAR3mpzax9vwgjeLyX6F6RTwn7qQI4H1iKrExV3PIBRH6TgS2XUmC-xHmwxg_aem_GVXH6uHP6EyNpV-dRGEVkQ" TargetMode="External"/><Relationship Id="rId5" Type="http://schemas.openxmlformats.org/officeDocument/2006/relationships/image" Target="../media/image71.jpg"/><Relationship Id="rId10" Type="http://schemas.openxmlformats.org/officeDocument/2006/relationships/image" Target="../media/image73.jpg"/><Relationship Id="rId4" Type="http://schemas.openxmlformats.org/officeDocument/2006/relationships/image" Target="../media/image70.png"/><Relationship Id="rId9" Type="http://schemas.openxmlformats.org/officeDocument/2006/relationships/image" Target="../media/image7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0.jpg"/><Relationship Id="rId4" Type="http://schemas.openxmlformats.org/officeDocument/2006/relationships/image" Target="../media/image49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" name="Zástupný symbol pro text 7"/>
          <p:cNvSpPr>
            <a:spLocks noGrp="1"/>
          </p:cNvSpPr>
          <p:nvPr>
            <p:ph type="body" sz="quarter" idx="13"/>
          </p:nvPr>
        </p:nvSpPr>
        <p:spPr bwMode="auto">
          <a:xfrm>
            <a:off x="573449" y="1504949"/>
            <a:ext cx="10934699" cy="1924049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cs-CZ"/>
              <a:t>Operační program Spravedlivá transformace</a:t>
            </a:r>
            <a:endParaRPr/>
          </a:p>
        </p:txBody>
      </p:sp>
      <p:sp>
        <p:nvSpPr>
          <p:cNvPr id="9" name="Zástupný symbol pro text 8"/>
          <p:cNvSpPr>
            <a:spLocks noGrp="1"/>
          </p:cNvSpPr>
          <p:nvPr>
            <p:ph type="body" sz="quarter" idx="14"/>
          </p:nvPr>
        </p:nvSpPr>
        <p:spPr bwMode="auto">
          <a:xfrm>
            <a:off x="1523999" y="3846220"/>
            <a:ext cx="9144000" cy="144650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cs-CZ" sz="3600"/>
              <a:t>Aktuální informace</a:t>
            </a:r>
            <a:endParaRPr sz="2000"/>
          </a:p>
        </p:txBody>
      </p:sp>
      <p:sp>
        <p:nvSpPr>
          <p:cNvPr id="10" name="Zástupný symbol pro text 9"/>
          <p:cNvSpPr>
            <a:spLocks noGrp="1"/>
          </p:cNvSpPr>
          <p:nvPr>
            <p:ph type="body" sz="quarter" idx="15"/>
          </p:nvPr>
        </p:nvSpPr>
        <p:spPr bwMode="auto">
          <a:xfrm>
            <a:off x="911424" y="5589241"/>
            <a:ext cx="9756576" cy="671082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cs-CZ" sz="1600" dirty="0"/>
              <a:t>Radana Leistner Kratochvílová, ŘO OP ST, MŽP</a:t>
            </a:r>
            <a:endParaRPr dirty="0"/>
          </a:p>
          <a:p>
            <a:pPr>
              <a:defRPr/>
            </a:pPr>
            <a:r>
              <a:rPr lang="cs-CZ" sz="1600" dirty="0"/>
              <a:t>Regionální stálá konference pro Karlovarský kraj, 15. 9. 2025</a:t>
            </a:r>
            <a:endParaRPr sz="16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42081958" name="Zástupný obsah 1"/>
          <p:cNvSpPr>
            <a:spLocks noGrp="1"/>
          </p:cNvSpPr>
          <p:nvPr>
            <p:ph idx="1"/>
          </p:nvPr>
        </p:nvSpPr>
        <p:spPr bwMode="auto">
          <a:xfrm>
            <a:off x="263350" y="1700808"/>
            <a:ext cx="11928647" cy="5019604"/>
          </a:xfrm>
        </p:spPr>
        <p:txBody>
          <a:bodyPr/>
          <a:lstStyle/>
          <a:p>
            <a:pPr>
              <a:defRPr/>
            </a:pPr>
            <a:r>
              <a:rPr lang="cs-CZ" sz="2000" b="1" dirty="0"/>
              <a:t>Navýšení alokace výzev KVK (stav k 12. 9. 2025)</a:t>
            </a:r>
            <a:endParaRPr sz="2000" dirty="0"/>
          </a:p>
          <a:p>
            <a:pPr marL="460800">
              <a:buFont typeface="Wingdings"/>
              <a:buChar char="ü"/>
              <a:defRPr/>
            </a:pPr>
            <a:r>
              <a:rPr lang="cs-CZ" sz="2000" dirty="0"/>
              <a:t>Podpora regionálního školství – rozšířená výzva – 100 mil. Kč převis</a:t>
            </a:r>
          </a:p>
          <a:p>
            <a:pPr marL="975150" lvl="1" indent="-285750">
              <a:buFont typeface="Courier New" panose="02070309020205020404" pitchFamily="49" charset="0"/>
              <a:buChar char="o"/>
              <a:defRPr/>
            </a:pPr>
            <a:r>
              <a:rPr lang="cs-CZ" sz="1600" dirty="0"/>
              <a:t>Aktuálně nebude navyšováno</a:t>
            </a:r>
          </a:p>
          <a:p>
            <a:pPr marL="975150" lvl="1" indent="-285750">
              <a:buFont typeface="Courier New" panose="02070309020205020404" pitchFamily="49" charset="0"/>
              <a:buChar char="o"/>
              <a:defRPr/>
            </a:pPr>
            <a:r>
              <a:rPr lang="cs-CZ" sz="1600" dirty="0"/>
              <a:t>Vytvoří se zásobník projektů pro případné rychlé dofinancování</a:t>
            </a:r>
          </a:p>
          <a:p>
            <a:pPr marL="228600" marR="0" indent="-228600" algn="l">
              <a:lnSpc>
                <a:spcPct val="90000"/>
              </a:lnSpc>
              <a:spcBef>
                <a:spcPts val="999"/>
              </a:spcBef>
              <a:spcAft>
                <a:spcPts val="0"/>
              </a:spcAft>
              <a:buFont typeface="Arial"/>
              <a:buChar char="•"/>
              <a:defRPr/>
            </a:pPr>
            <a:endParaRPr lang="cs-CZ" sz="2000" b="1" i="0" u="none" strike="noStrike" cap="none" spc="0" dirty="0">
              <a:solidFill>
                <a:schemeClr val="tx1"/>
              </a:solidFill>
              <a:latin typeface="Segoe UI"/>
              <a:ea typeface="Segoe UI"/>
              <a:cs typeface="Segoe UI"/>
            </a:endParaRPr>
          </a:p>
          <a:p>
            <a:pPr marL="228600" marR="0" indent="-228600" algn="l">
              <a:lnSpc>
                <a:spcPct val="90000"/>
              </a:lnSpc>
              <a:spcBef>
                <a:spcPts val="999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cs-CZ" sz="2000" b="1" i="0" u="none" strike="noStrike" cap="none" spc="0" dirty="0">
                <a:solidFill>
                  <a:schemeClr val="tx1"/>
                </a:solidFill>
                <a:latin typeface="Segoe UI"/>
                <a:ea typeface="Segoe UI"/>
                <a:cs typeface="Segoe UI"/>
              </a:rPr>
              <a:t>Další uvažovaná témata</a:t>
            </a:r>
            <a:endParaRPr lang="cs-CZ" sz="2000" b="0" i="0" u="none" strike="noStrike" cap="none" spc="0" dirty="0">
              <a:solidFill>
                <a:schemeClr val="tx1"/>
              </a:solidFill>
              <a:latin typeface="Segoe UI"/>
              <a:ea typeface="Segoe UI"/>
              <a:cs typeface="Segoe UI"/>
            </a:endParaRPr>
          </a:p>
          <a:p>
            <a:pPr marL="460800" marR="0" indent="-228600" algn="l">
              <a:lnSpc>
                <a:spcPct val="90000"/>
              </a:lnSpc>
              <a:spcBef>
                <a:spcPts val="999"/>
              </a:spcBef>
              <a:spcAft>
                <a:spcPts val="0"/>
              </a:spcAft>
              <a:buFont typeface="Wingdings"/>
              <a:buChar char="ü"/>
              <a:defRPr/>
            </a:pPr>
            <a:r>
              <a:rPr lang="cs-CZ" sz="2000" dirty="0"/>
              <a:t>ZUŠ – návaznost na výzvu Infrastruktura pro další vzdělávání</a:t>
            </a:r>
          </a:p>
          <a:p>
            <a:pPr marL="460800">
              <a:spcBef>
                <a:spcPts val="999"/>
              </a:spcBef>
              <a:buFont typeface="Wingdings"/>
              <a:buChar char="ü"/>
              <a:defRPr/>
            </a:pPr>
            <a:r>
              <a:rPr lang="cs-CZ" sz="2000" dirty="0"/>
              <a:t>KKC – nad rámec vyhlášených výzev v ULK a MSK aktivita zaměřená na vzdělávání</a:t>
            </a:r>
          </a:p>
        </p:txBody>
      </p:sp>
      <p:sp>
        <p:nvSpPr>
          <p:cNvPr id="610877559" name="Zástupný text 2"/>
          <p:cNvSpPr>
            <a:spLocks noGrp="1"/>
          </p:cNvSpPr>
          <p:nvPr>
            <p:ph type="body" sz="half" idx="2"/>
          </p:nvPr>
        </p:nvSpPr>
        <p:spPr bwMode="auto"/>
        <p:txBody>
          <a:bodyPr>
            <a:normAutofit/>
          </a:bodyPr>
          <a:lstStyle/>
          <a:p>
            <a:pPr>
              <a:defRPr/>
            </a:pPr>
            <a:r>
              <a:rPr lang="cs-CZ" sz="2400" b="1" dirty="0"/>
              <a:t>K PROJEDNÁNÍ S KRAJEM</a:t>
            </a:r>
            <a:endParaRPr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cs-CZ" dirty="0"/>
              <a:t>Aktuality</a:t>
            </a:r>
            <a:endParaRPr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Zástupný obsah 1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>
              <a:spcAft>
                <a:spcPts val="1200"/>
              </a:spcAft>
              <a:defRPr/>
            </a:pPr>
            <a:r>
              <a:rPr lang="cs-CZ" sz="2000" dirty="0">
                <a:latin typeface="Segoe UI" panose="020B0502040204020203" pitchFamily="34" charset="0"/>
                <a:cs typeface="Segoe UI" panose="020B0502040204020203" pitchFamily="34" charset="0"/>
              </a:rPr>
              <a:t>Schválena revize programového dokumentu ve vazbě na </a:t>
            </a:r>
            <a:r>
              <a:rPr lang="cs-CZ" sz="2000" dirty="0" err="1">
                <a:latin typeface="Segoe UI" panose="020B0502040204020203" pitchFamily="34" charset="0"/>
                <a:cs typeface="Segoe UI" panose="020B0502040204020203" pitchFamily="34" charset="0"/>
              </a:rPr>
              <a:t>mid</a:t>
            </a:r>
            <a:r>
              <a:rPr lang="cs-CZ" sz="2000" dirty="0">
                <a:latin typeface="Segoe UI" panose="020B0502040204020203" pitchFamily="34" charset="0"/>
                <a:cs typeface="Segoe UI" panose="020B0502040204020203" pitchFamily="34" charset="0"/>
              </a:rPr>
              <a:t>-term hodnocení </a:t>
            </a:r>
            <a:br>
              <a:rPr lang="cs-CZ" sz="2000" dirty="0"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cs-CZ" sz="2000" dirty="0">
                <a:latin typeface="Segoe UI" panose="020B0502040204020203" pitchFamily="34" charset="0"/>
                <a:cs typeface="Segoe UI" panose="020B0502040204020203" pitchFamily="34" charset="0"/>
              </a:rPr>
              <a:t>a přidělena částka flexibility (108 mil. EUR) </a:t>
            </a:r>
          </a:p>
          <a:p>
            <a:pPr>
              <a:spcAft>
                <a:spcPts val="1200"/>
              </a:spcAft>
              <a:defRPr/>
            </a:pPr>
            <a:r>
              <a:rPr lang="cs-CZ" sz="2000" dirty="0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ČR se udržuje na špičce členských států v implementaci FST, v absolutní proplacené alokaci na 2. místě (97 mil. EUR)</a:t>
            </a:r>
            <a:endParaRPr lang="cs-CZ" sz="1600" dirty="0">
              <a:solidFill>
                <a:srgbClr val="0000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spcAft>
                <a:spcPts val="1200"/>
              </a:spcAft>
              <a:defRPr/>
            </a:pPr>
            <a:r>
              <a:rPr lang="cs-CZ" sz="2000" dirty="0">
                <a:latin typeface="Segoe UI" panose="020B0502040204020203" pitchFamily="34" charset="0"/>
                <a:cs typeface="Segoe UI" panose="020B0502040204020203" pitchFamily="34" charset="0"/>
              </a:rPr>
              <a:t>Průběžné plněné milníky stanovené EK i MMR</a:t>
            </a:r>
          </a:p>
          <a:p>
            <a:pPr>
              <a:spcAft>
                <a:spcPts val="1200"/>
              </a:spcAft>
              <a:defRPr/>
            </a:pPr>
            <a:r>
              <a:rPr lang="cs-CZ" sz="2000" dirty="0">
                <a:latin typeface="Segoe UI" panose="020B0502040204020203" pitchFamily="34" charset="0"/>
                <a:cs typeface="Segoe UI" panose="020B0502040204020203" pitchFamily="34" charset="0"/>
              </a:rPr>
              <a:t>Nejbližší klíčový milník k 31. 12. 2025 – mít za rok 2025 proplaceno alespoň 4,6 mld. Kč, zbývá 2,2 mld. Kč</a:t>
            </a:r>
          </a:p>
          <a:p>
            <a:pPr>
              <a:spcAft>
                <a:spcPts val="1200"/>
              </a:spcAft>
              <a:defRPr/>
            </a:pPr>
            <a:r>
              <a:rPr lang="cs-CZ" sz="2000" dirty="0">
                <a:latin typeface="Segoe UI" panose="020B0502040204020203" pitchFamily="34" charset="0"/>
                <a:cs typeface="Segoe UI" panose="020B0502040204020203" pitchFamily="34" charset="0"/>
              </a:rPr>
              <a:t>Strategické projekty 2.0 – návrh výzvy na přípravu projektů</a:t>
            </a:r>
            <a:endParaRPr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spcAft>
                <a:spcPts val="1200"/>
              </a:spcAft>
              <a:defRPr/>
            </a:pPr>
            <a:r>
              <a:rPr lang="cs-CZ" sz="2000" dirty="0">
                <a:latin typeface="Segoe UI" panose="020B0502040204020203" pitchFamily="34" charset="0"/>
                <a:cs typeface="Segoe UI" panose="020B0502040204020203" pitchFamily="34" charset="0"/>
              </a:rPr>
              <a:t>Návrh VFR – režim RRF, snížení prostředků na Kohezní politiku, bez samostatného JTF</a:t>
            </a:r>
          </a:p>
          <a:p>
            <a:pPr>
              <a:spcAft>
                <a:spcPts val="1200"/>
              </a:spcAft>
              <a:defRPr/>
            </a:pPr>
            <a:r>
              <a:rPr lang="cs-CZ" sz="2000" dirty="0"/>
              <a:t>Důležitá národní diskuse o zacílení Kohezní politiky</a:t>
            </a:r>
            <a:endParaRPr sz="2000" dirty="0"/>
          </a:p>
          <a:p>
            <a:pPr marL="0" indent="0">
              <a:buNone/>
              <a:defRPr/>
            </a:pPr>
            <a:endParaRPr sz="2000" dirty="0">
              <a:solidFill>
                <a:schemeClr val="accent3"/>
              </a:solidFill>
              <a:highlight>
                <a:srgbClr val="FFFF00"/>
              </a:highlight>
            </a:endParaRPr>
          </a:p>
          <a:p>
            <a:pPr>
              <a:defRPr/>
            </a:pPr>
            <a:endParaRPr lang="cs-CZ" sz="2000" dirty="0">
              <a:solidFill>
                <a:schemeClr val="accent3"/>
              </a:solidFill>
            </a:endParaRP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cs-CZ"/>
              <a:t>Aktuality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8" name="Obrázek 7">
            <a:extLst>
              <a:ext uri="{FF2B5EF4-FFF2-40B4-BE49-F238E27FC236}">
                <a16:creationId xmlns:a16="http://schemas.microsoft.com/office/drawing/2014/main" id="{E1A23F93-6C8B-32E5-224E-4B6D853CF2F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08" t="902" r="-1"/>
          <a:stretch>
            <a:fillRect/>
          </a:stretch>
        </p:blipFill>
        <p:spPr>
          <a:xfrm>
            <a:off x="8258175" y="4246880"/>
            <a:ext cx="3454449" cy="2422480"/>
          </a:xfrm>
          <a:prstGeom prst="rect">
            <a:avLst/>
          </a:prstGeom>
        </p:spPr>
      </p:pic>
      <p:sp>
        <p:nvSpPr>
          <p:cNvPr id="833026799" name=" 833026798"/>
          <p:cNvSpPr/>
          <p:nvPr/>
        </p:nvSpPr>
        <p:spPr bwMode="auto">
          <a:xfrm>
            <a:off x="411476" y="279227"/>
            <a:ext cx="5945719" cy="579479"/>
          </a:xfr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32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/>
                <a:cs typeface="Segoe UI"/>
              </a:rPr>
              <a:t>Tiskoviny</a:t>
            </a: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cs typeface="Arial"/>
            </a:endParaRPr>
          </a:p>
        </p:txBody>
      </p:sp>
      <p:pic>
        <p:nvPicPr>
          <p:cNvPr id="759319669" name="Obrázek 759319668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7392144" y="1196752"/>
            <a:ext cx="4400550" cy="1247774"/>
          </a:xfrm>
          <a:prstGeom prst="rect">
            <a:avLst/>
          </a:prstGeom>
        </p:spPr>
      </p:pic>
      <p:sp>
        <p:nvSpPr>
          <p:cNvPr id="376625234" name=" 376625233"/>
          <p:cNvSpPr/>
          <p:nvPr/>
        </p:nvSpPr>
        <p:spPr bwMode="auto">
          <a:xfrm>
            <a:off x="1739474" y="1291861"/>
            <a:ext cx="5076606" cy="10972800"/>
          </a:xfr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</a:rPr>
              <a:t>Publikace</a:t>
            </a:r>
            <a:r>
              <a:rPr kumimoji="0" lang="cs-CZ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</a:rPr>
              <a:t>: </a:t>
            </a: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cs typeface="Arial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</a:rPr>
              <a:t>Cesta </a:t>
            </a:r>
            <a:r>
              <a:rPr kumimoji="0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</a:rPr>
              <a:t>ke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</a:rPr>
              <a:t> </a:t>
            </a:r>
            <a:r>
              <a:rPr kumimoji="0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</a:rPr>
              <a:t>spravedlivé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</a:rPr>
              <a:t> </a:t>
            </a:r>
            <a:r>
              <a:rPr kumimoji="0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</a:rPr>
              <a:t>transformaci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</a:rPr>
              <a:t>: </a:t>
            </a:r>
            <a:r>
              <a:rPr kumimoji="0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</a:rPr>
              <a:t>Podpořené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</a:rPr>
              <a:t> </a:t>
            </a:r>
            <a:r>
              <a:rPr kumimoji="0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</a:rPr>
              <a:t>strategické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</a:rPr>
              <a:t> </a:t>
            </a:r>
            <a:r>
              <a:rPr kumimoji="0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</a:rPr>
              <a:t>projekty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</a:rPr>
              <a:t> 2021-2027</a:t>
            </a: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cs typeface="Arial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cs typeface="Arial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cs typeface="Arial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cs typeface="Arial"/>
            </a:endParaRPr>
          </a:p>
        </p:txBody>
      </p:sp>
      <p:pic>
        <p:nvPicPr>
          <p:cNvPr id="982900263" name="Obrázek 982900262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274448" y="1331885"/>
            <a:ext cx="1238249" cy="1238249"/>
          </a:xfrm>
          <a:prstGeom prst="rect">
            <a:avLst/>
          </a:prstGeom>
        </p:spPr>
      </p:pic>
      <p:pic>
        <p:nvPicPr>
          <p:cNvPr id="4" name="Obrázek 3" descr="Obsah obrázku text, snímek obrazovky, obloha, Billboard&#10;&#10;Obsah vygenerovaný umělou inteligencí může být nesprávný.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>
            <a:off x="359152" y="3140968"/>
            <a:ext cx="5998043" cy="3328913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>
            <a:off x="5979313" y="2570134"/>
            <a:ext cx="1214649" cy="1247775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8A732A54-C3D0-207D-E63A-6E1522B8A58E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550" r="535" b="945"/>
          <a:stretch>
            <a:fillRect/>
          </a:stretch>
        </p:blipFill>
        <p:spPr>
          <a:xfrm>
            <a:off x="7458075" y="2273285"/>
            <a:ext cx="3228975" cy="228601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649840108" name=" 1649840107"/>
          <p:cNvSpPr/>
          <p:nvPr/>
        </p:nvSpPr>
        <p:spPr bwMode="auto">
          <a:xfrm>
            <a:off x="411476" y="311515"/>
            <a:ext cx="11397664" cy="3474720"/>
          </a:xfr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32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/>
                <a:cs typeface="Segoe UI"/>
              </a:rPr>
              <a:t>Newsletter OPST – vychází každou 1.</a:t>
            </a:r>
            <a:r>
              <a:rPr kumimoji="0" lang="cs-CZ" sz="32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/>
                <a:cs typeface="Segoe UI"/>
              </a:rPr>
              <a:t> </a:t>
            </a:r>
            <a:r>
              <a:rPr kumimoji="0" sz="32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/>
                <a:cs typeface="Segoe UI"/>
              </a:rPr>
              <a:t>středu v měsíci</a:t>
            </a: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cs typeface="Arial"/>
            </a:endParaRPr>
          </a:p>
        </p:txBody>
      </p:sp>
      <p:pic>
        <p:nvPicPr>
          <p:cNvPr id="1775873098" name="Obrázek 1775873097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785416" y="1533121"/>
            <a:ext cx="4048124" cy="4791074"/>
          </a:xfrm>
          <a:prstGeom prst="rect">
            <a:avLst/>
          </a:prstGeom>
        </p:spPr>
      </p:pic>
      <p:pic>
        <p:nvPicPr>
          <p:cNvPr id="1037598811" name="Obrázek 1037598810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5440393" y="1404533"/>
            <a:ext cx="4152899" cy="5048249"/>
          </a:xfrm>
          <a:prstGeom prst="rect">
            <a:avLst/>
          </a:prstGeom>
        </p:spPr>
      </p:pic>
      <p:sp>
        <p:nvSpPr>
          <p:cNvPr id="1323670939" name="TextovéPole 1323670938"/>
          <p:cNvSpPr txBox="1"/>
          <p:nvPr/>
        </p:nvSpPr>
        <p:spPr bwMode="auto">
          <a:xfrm>
            <a:off x="9926114" y="2027003"/>
            <a:ext cx="1927095" cy="1226105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00" b="1" i="0" u="none" strike="noStrike" kern="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Verdana"/>
                <a:ea typeface="Verdana"/>
                <a:cs typeface="Verdana"/>
              </a:rPr>
              <a:t>Buďte</a:t>
            </a:r>
            <a:r>
              <a:rPr kumimoji="0" sz="12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Verdana"/>
                <a:ea typeface="Verdana"/>
                <a:cs typeface="Verdana"/>
              </a:rPr>
              <a:t> </a:t>
            </a:r>
            <a:r>
              <a:rPr kumimoji="0" sz="1200" b="1" i="0" u="none" strike="noStrike" kern="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Verdana"/>
                <a:ea typeface="Verdana"/>
                <a:cs typeface="Verdana"/>
              </a:rPr>
              <a:t>i</a:t>
            </a:r>
            <a:r>
              <a:rPr kumimoji="0" sz="12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Verdana"/>
                <a:ea typeface="Verdana"/>
                <a:cs typeface="Verdana"/>
              </a:rPr>
              <a:t> </a:t>
            </a:r>
            <a:r>
              <a:rPr kumimoji="0" sz="1200" b="1" i="0" u="none" strike="noStrike" kern="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Verdana"/>
                <a:ea typeface="Verdana"/>
                <a:cs typeface="Verdana"/>
              </a:rPr>
              <a:t>vy</a:t>
            </a:r>
            <a:r>
              <a:rPr kumimoji="0" sz="12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Verdana"/>
                <a:ea typeface="Verdana"/>
                <a:cs typeface="Verdana"/>
              </a:rPr>
              <a:t> </a:t>
            </a:r>
            <a:br>
              <a:rPr kumimoji="0" lang="cs-CZ" sz="12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Verdana"/>
                <a:ea typeface="Verdana"/>
                <a:cs typeface="Verdana"/>
              </a:rPr>
            </a:br>
            <a:r>
              <a:rPr kumimoji="0" sz="12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Verdana"/>
                <a:ea typeface="Verdana"/>
                <a:cs typeface="Verdana"/>
              </a:rPr>
              <a:t>v </a:t>
            </a:r>
            <a:r>
              <a:rPr kumimoji="0" sz="1200" b="1" i="0" u="none" strike="noStrike" kern="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Verdana"/>
                <a:ea typeface="Verdana"/>
                <a:cs typeface="Verdana"/>
              </a:rPr>
              <a:t>obraze</a:t>
            </a:r>
            <a:r>
              <a:rPr kumimoji="0" sz="12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Verdana"/>
                <a:ea typeface="Verdana"/>
                <a:cs typeface="Verdana"/>
              </a:rPr>
              <a:t> – </a:t>
            </a:r>
            <a:r>
              <a:rPr kumimoji="0" sz="1200" b="1" i="0" u="none" strike="noStrike" kern="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Verdana"/>
                <a:ea typeface="Verdana"/>
                <a:cs typeface="Verdana"/>
              </a:rPr>
              <a:t>přihlaste</a:t>
            </a:r>
            <a:r>
              <a:rPr kumimoji="0" sz="12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Verdana"/>
                <a:ea typeface="Verdana"/>
                <a:cs typeface="Verdana"/>
              </a:rPr>
              <a:t> se </a:t>
            </a:r>
            <a:r>
              <a:rPr kumimoji="0" sz="1200" b="1" i="0" u="none" strike="noStrike" kern="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Verdana"/>
                <a:ea typeface="Verdana"/>
                <a:cs typeface="Verdana"/>
              </a:rPr>
              <a:t>ještě</a:t>
            </a:r>
            <a:r>
              <a:rPr kumimoji="0" sz="12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Verdana"/>
                <a:ea typeface="Verdana"/>
                <a:cs typeface="Verdana"/>
              </a:rPr>
              <a:t> </a:t>
            </a:r>
            <a:r>
              <a:rPr kumimoji="0" sz="1200" b="1" i="0" u="none" strike="noStrike" kern="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Verdana"/>
                <a:ea typeface="Verdana"/>
                <a:cs typeface="Verdana"/>
              </a:rPr>
              <a:t>dnes</a:t>
            </a:r>
            <a:r>
              <a:rPr kumimoji="0" sz="12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Verdana"/>
                <a:ea typeface="Verdana"/>
                <a:cs typeface="Verdana"/>
              </a:rPr>
              <a:t>!</a:t>
            </a: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alibri"/>
              <a:cs typeface="Arial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alibri"/>
              <a:cs typeface="Arial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alibri"/>
              <a:cs typeface="Arial"/>
            </a:endParaRPr>
          </a:p>
        </p:txBody>
      </p:sp>
      <p:pic>
        <p:nvPicPr>
          <p:cNvPr id="1733205737" name="Obrázek 1733205736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10027838" y="2802014"/>
            <a:ext cx="1781302" cy="1182545"/>
          </a:xfrm>
          <a:prstGeom prst="rect">
            <a:avLst/>
          </a:prstGeom>
        </p:spPr>
      </p:pic>
      <p:sp>
        <p:nvSpPr>
          <p:cNvPr id="963169155" name="TextovéPole 963169154"/>
          <p:cNvSpPr txBox="1"/>
          <p:nvPr/>
        </p:nvSpPr>
        <p:spPr bwMode="auto">
          <a:xfrm>
            <a:off x="10027838" y="4078178"/>
            <a:ext cx="1927095" cy="640440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cs typeface="Arial"/>
              </a:rPr>
              <a:t>zde: </a:t>
            </a:r>
            <a:r>
              <a:rPr kumimoji="0" lang="cs-CZ" sz="1200" b="0" i="0" u="sng" strike="noStrike" kern="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Calibri"/>
                <a:cs typeface="Calibri"/>
                <a:hlinkClick r:id="rId6" tooltip="https://opst.cz/nastaveni-newsletteru"/>
              </a:rPr>
              <a:t>https://opst.cz/nastaveni-newsletteru</a:t>
            </a: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cs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C3294F05-9BD8-5580-559E-E90871322F0D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" name="Zástupný symbol pro text 7">
            <a:extLst>
              <a:ext uri="{FF2B5EF4-FFF2-40B4-BE49-F238E27FC236}">
                <a16:creationId xmlns:a16="http://schemas.microsoft.com/office/drawing/2014/main" id="{B7BB5619-22D3-E2F8-3169-AAFEA201D89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auto">
          <a:xfrm>
            <a:off x="573449" y="1504949"/>
            <a:ext cx="10934699" cy="1924049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cs-CZ" dirty="0"/>
              <a:t>Příprava strategických projektů 28+</a:t>
            </a:r>
            <a:endParaRPr dirty="0"/>
          </a:p>
        </p:txBody>
      </p:sp>
      <p:sp>
        <p:nvSpPr>
          <p:cNvPr id="10" name="Zástupný symbol pro text 9">
            <a:extLst>
              <a:ext uri="{FF2B5EF4-FFF2-40B4-BE49-F238E27FC236}">
                <a16:creationId xmlns:a16="http://schemas.microsoft.com/office/drawing/2014/main" id="{BA403842-2083-083A-EA9D-8135BF5BAA7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auto">
          <a:xfrm>
            <a:off x="911424" y="5589241"/>
            <a:ext cx="9756576" cy="671082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cs-CZ" sz="1600" dirty="0"/>
              <a:t>Radana Leistner Kratochvílová, ŘO OP ST, MŽP</a:t>
            </a:r>
            <a:endParaRPr dirty="0"/>
          </a:p>
          <a:p>
            <a:pPr>
              <a:defRPr/>
            </a:pPr>
            <a:r>
              <a:rPr lang="cs-CZ" sz="1600" dirty="0"/>
              <a:t>Regionální stálá konference pro Karlovarský kraj, 15. 9. 2025</a:t>
            </a:r>
            <a:endParaRPr sz="1600" dirty="0"/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4F8D0EB2-8AF4-C962-BBBD-B1284B62704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199282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DF80E7-B5C4-0B25-D77A-E19B54ECBA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Obrázek 64">
            <a:extLst>
              <a:ext uri="{FF2B5EF4-FFF2-40B4-BE49-F238E27FC236}">
                <a16:creationId xmlns:a16="http://schemas.microsoft.com/office/drawing/2014/main" id="{0BB07A58-FFC7-A3E0-E8D3-1281CD9193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-27384"/>
            <a:ext cx="8983910" cy="6727287"/>
          </a:xfrm>
          <a:prstGeom prst="rect">
            <a:avLst/>
          </a:prstGeom>
        </p:spPr>
      </p:pic>
      <p:sp>
        <p:nvSpPr>
          <p:cNvPr id="68" name="TextovéPole 67">
            <a:extLst>
              <a:ext uri="{FF2B5EF4-FFF2-40B4-BE49-F238E27FC236}">
                <a16:creationId xmlns:a16="http://schemas.microsoft.com/office/drawing/2014/main" id="{F3446726-CE03-8A74-3F42-3CF0454135F5}"/>
              </a:ext>
            </a:extLst>
          </p:cNvPr>
          <p:cNvSpPr txBox="1"/>
          <p:nvPr/>
        </p:nvSpPr>
        <p:spPr>
          <a:xfrm>
            <a:off x="1504578" y="-67454"/>
            <a:ext cx="6103590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cs-CZ" sz="2000" b="1" dirty="0"/>
              <a:t>Proces výběru strategických projektů 28+</a:t>
            </a:r>
          </a:p>
        </p:txBody>
      </p:sp>
    </p:spTree>
    <p:extLst>
      <p:ext uri="{BB962C8B-B14F-4D97-AF65-F5344CB8AC3E}">
        <p14:creationId xmlns:p14="http://schemas.microsoft.com/office/powerpoint/2010/main" val="31532340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5A02958-C927-E9B0-DBEE-733C1AC9CE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70819" y="259586"/>
            <a:ext cx="7558254" cy="770021"/>
          </a:xfrm>
        </p:spPr>
        <p:txBody>
          <a:bodyPr>
            <a:normAutofit/>
          </a:bodyPr>
          <a:lstStyle/>
          <a:p>
            <a:r>
              <a:rPr lang="cs-CZ" dirty="0"/>
              <a:t>Další kroky</a:t>
            </a:r>
          </a:p>
        </p:txBody>
      </p:sp>
      <p:graphicFrame>
        <p:nvGraphicFramePr>
          <p:cNvPr id="5" name="Zástupný obsah 2">
            <a:extLst>
              <a:ext uri="{FF2B5EF4-FFF2-40B4-BE49-F238E27FC236}">
                <a16:creationId xmlns:a16="http://schemas.microsoft.com/office/drawing/2014/main" id="{E96ECD68-0938-ED90-E6FD-75B3B6A458A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44469115"/>
              </p:ext>
            </p:extLst>
          </p:nvPr>
        </p:nvGraphicFramePr>
        <p:xfrm>
          <a:off x="623392" y="1277257"/>
          <a:ext cx="10513168" cy="45837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extovéPole 3">
            <a:extLst>
              <a:ext uri="{FF2B5EF4-FFF2-40B4-BE49-F238E27FC236}">
                <a16:creationId xmlns:a16="http://schemas.microsoft.com/office/drawing/2014/main" id="{B4455839-49ED-A674-BD13-6ABB7C94B9E2}"/>
              </a:ext>
            </a:extLst>
          </p:cNvPr>
          <p:cNvSpPr txBox="1"/>
          <p:nvPr/>
        </p:nvSpPr>
        <p:spPr>
          <a:xfrm>
            <a:off x="9480376" y="1484784"/>
            <a:ext cx="1440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cs-CZ" sz="3200" b="1" dirty="0">
                <a:solidFill>
                  <a:schemeClr val="tx2"/>
                </a:solidFill>
              </a:rPr>
              <a:t>30. 10.</a:t>
            </a:r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778C9041-9032-3BF4-D785-388BB66C55DB}"/>
              </a:ext>
            </a:extLst>
          </p:cNvPr>
          <p:cNvSpPr txBox="1"/>
          <p:nvPr/>
        </p:nvSpPr>
        <p:spPr>
          <a:xfrm>
            <a:off x="9480376" y="2708920"/>
            <a:ext cx="1440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cs-CZ" sz="3200" b="1" dirty="0">
                <a:solidFill>
                  <a:schemeClr val="tx2"/>
                </a:solidFill>
              </a:rPr>
              <a:t>30. 10.</a:t>
            </a:r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19C9BC83-9853-4DCC-A46D-7063D5ECF6AD}"/>
              </a:ext>
            </a:extLst>
          </p:cNvPr>
          <p:cNvSpPr txBox="1"/>
          <p:nvPr/>
        </p:nvSpPr>
        <p:spPr>
          <a:xfrm>
            <a:off x="9480376" y="3861048"/>
            <a:ext cx="1440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cs-CZ" sz="3200" b="1" dirty="0">
                <a:solidFill>
                  <a:schemeClr val="tx2"/>
                </a:solidFill>
              </a:rPr>
              <a:t>9. 12.</a:t>
            </a:r>
          </a:p>
        </p:txBody>
      </p:sp>
      <p:sp>
        <p:nvSpPr>
          <p:cNvPr id="8" name="TextovéPole 7">
            <a:extLst>
              <a:ext uri="{FF2B5EF4-FFF2-40B4-BE49-F238E27FC236}">
                <a16:creationId xmlns:a16="http://schemas.microsoft.com/office/drawing/2014/main" id="{AF9B86FC-0FDE-E71F-537C-85F763A1EF85}"/>
              </a:ext>
            </a:extLst>
          </p:cNvPr>
          <p:cNvSpPr txBox="1"/>
          <p:nvPr/>
        </p:nvSpPr>
        <p:spPr>
          <a:xfrm>
            <a:off x="8544272" y="5085184"/>
            <a:ext cx="2376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cs-CZ" sz="3200" b="1" dirty="0">
                <a:solidFill>
                  <a:schemeClr val="tx2"/>
                </a:solidFill>
              </a:rPr>
              <a:t>1Q 2026</a:t>
            </a:r>
          </a:p>
        </p:txBody>
      </p:sp>
    </p:spTree>
    <p:extLst>
      <p:ext uri="{BB962C8B-B14F-4D97-AF65-F5344CB8AC3E}">
        <p14:creationId xmlns:p14="http://schemas.microsoft.com/office/powerpoint/2010/main" val="1220373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042" name="Picture 18" descr="Youtube Logo PNGs for Free Download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455966" y="5733256"/>
            <a:ext cx="667800" cy="667800"/>
          </a:xfrm>
          <a:prstGeom prst="rect">
            <a:avLst/>
          </a:prstGeom>
          <a:noFill/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cs-CZ"/>
              <a:t>#transformujem</a:t>
            </a:r>
            <a:endParaRPr/>
          </a:p>
        </p:txBody>
      </p:sp>
      <p:pic>
        <p:nvPicPr>
          <p:cNvPr id="4" name="Obrázek 3" descr="Obsah obrázku text, snímek obrazovky, Písmo, Grafika&#10;&#10;Popis byl vytvořen automaticky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390380" y="701477"/>
            <a:ext cx="6229416" cy="3735452"/>
          </a:xfrm>
          <a:prstGeom prst="rect">
            <a:avLst/>
          </a:prstGeom>
        </p:spPr>
      </p:pic>
      <p:pic>
        <p:nvPicPr>
          <p:cNvPr id="696844420" name="Obrázek 696844419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7332133" y="-117988"/>
            <a:ext cx="4859867" cy="6902995"/>
          </a:xfrm>
          <a:prstGeom prst="rect">
            <a:avLst/>
          </a:prstGeom>
        </p:spPr>
      </p:pic>
      <p:sp>
        <p:nvSpPr>
          <p:cNvPr id="1420412376" name=" 1420412375"/>
          <p:cNvSpPr/>
          <p:nvPr/>
        </p:nvSpPr>
        <p:spPr bwMode="auto">
          <a:xfrm>
            <a:off x="1067270" y="5845602"/>
            <a:ext cx="2990257" cy="366119"/>
          </a:xfr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u="sng">
                <a:hlinkClick r:id="rId6" tooltip="https://youtube.com/@OP_SpravedlivaTransformace?fbclid=IwZXh0bgNhZW0CMTAAAR3mpzax9vwgjeLyX6F6RTwn7qQI4H1iKrExV3PIBRH6TgS2XUmC-xHmwxg_aem_GVXH6uHP6EyNpV-dRGEVkQ"/>
              </a:rPr>
              <a:t>OP_SpravedlivaTransformace</a:t>
            </a:r>
            <a:endParaRPr/>
          </a:p>
        </p:txBody>
      </p:sp>
      <p:sp>
        <p:nvSpPr>
          <p:cNvPr id="134197088" name=" 134197087"/>
          <p:cNvSpPr/>
          <p:nvPr/>
        </p:nvSpPr>
        <p:spPr bwMode="auto">
          <a:xfrm>
            <a:off x="1067270" y="5143923"/>
            <a:ext cx="2991337" cy="366119"/>
          </a:xfr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lang="cs-CZ" u="sng">
                <a:hlinkClick r:id="rId7" tooltip="https://www.instagram.com/spravedliva.transformace?fbclid=IwZXh0bgNhZW0CMTAAAR2Q2nTXTrFdjlrVzVZhovYY-BZaihuTymlTM3zylwxXSdsjcoczuWLxM80_aem_hBdpwraRqEfHQZPZEasM1Q"/>
              </a:rPr>
              <a:t>@spravedliva.transformace</a:t>
            </a:r>
            <a:endParaRPr/>
          </a:p>
        </p:txBody>
      </p:sp>
      <p:sp>
        <p:nvSpPr>
          <p:cNvPr id="1993261248" name=" 1993261247"/>
          <p:cNvSpPr/>
          <p:nvPr/>
        </p:nvSpPr>
        <p:spPr bwMode="auto">
          <a:xfrm>
            <a:off x="1114461" y="4436931"/>
            <a:ext cx="4232647" cy="366119"/>
          </a:xfr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u="sng">
                <a:hlinkClick r:id="rId8" tooltip="https://www.facebook.com/spravedlivatransformace"/>
              </a:rPr>
              <a:t>spravedlivá transformace</a:t>
            </a:r>
            <a:endParaRPr/>
          </a:p>
        </p:txBody>
      </p:sp>
      <p:pic>
        <p:nvPicPr>
          <p:cNvPr id="1030" name="Picture 6" descr="Facebook Logo PNG With Transparent Background"/>
          <p:cNvPicPr>
            <a:picLocks noChangeAspect="1" noChangeArrowheads="1"/>
          </p:cNvPicPr>
          <p:nvPr/>
        </p:nvPicPr>
        <p:blipFill>
          <a:blip r:embed="rId9"/>
          <a:stretch/>
        </p:blipFill>
        <p:spPr bwMode="auto">
          <a:xfrm>
            <a:off x="551324" y="4410504"/>
            <a:ext cx="477085" cy="474964"/>
          </a:xfrm>
          <a:prstGeom prst="rect">
            <a:avLst/>
          </a:prstGeom>
          <a:noFill/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10"/>
          <a:stretch/>
        </p:blipFill>
        <p:spPr bwMode="auto">
          <a:xfrm>
            <a:off x="552384" y="5114275"/>
            <a:ext cx="474964" cy="4749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Zástupný obsah 1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marL="342900" lvl="0" indent="-342900">
              <a:spcAft>
                <a:spcPts val="1800"/>
              </a:spcAft>
              <a:buFont typeface="+mj-lt"/>
              <a:buAutoNum type="arabicPeriod"/>
              <a:defRPr/>
            </a:pPr>
            <a:r>
              <a:rPr lang="cs-CZ" sz="2400" dirty="0">
                <a:latin typeface="Segoe UI"/>
                <a:ea typeface="Times New Roman"/>
                <a:cs typeface="Segoe UI"/>
              </a:rPr>
              <a:t>Stav čerpání OP ST </a:t>
            </a:r>
            <a:endParaRPr lang="cs-CZ" dirty="0">
              <a:latin typeface="Segoe UI"/>
              <a:cs typeface="Segoe UI"/>
            </a:endParaRPr>
          </a:p>
          <a:p>
            <a:pPr marL="342900" lvl="0" indent="-342900">
              <a:spcAft>
                <a:spcPts val="1800"/>
              </a:spcAft>
              <a:buFont typeface="+mj-lt"/>
              <a:buAutoNum type="arabicPeriod"/>
              <a:defRPr/>
            </a:pPr>
            <a:r>
              <a:rPr lang="cs-CZ" sz="2400" dirty="0">
                <a:latin typeface="Segoe UI"/>
                <a:ea typeface="Times New Roman"/>
                <a:cs typeface="Segoe UI"/>
              </a:rPr>
              <a:t>Harmonogram výzev 2025</a:t>
            </a:r>
            <a:endParaRPr lang="cs-CZ" dirty="0"/>
          </a:p>
          <a:p>
            <a:pPr marL="342900" lvl="0" indent="-342900">
              <a:spcAft>
                <a:spcPts val="1800"/>
              </a:spcAft>
              <a:buFont typeface="+mj-lt"/>
              <a:buAutoNum type="arabicPeriod"/>
              <a:defRPr/>
            </a:pPr>
            <a:r>
              <a:rPr lang="cs-CZ" sz="2400" dirty="0">
                <a:latin typeface="Segoe UI"/>
                <a:cs typeface="Segoe UI"/>
              </a:rPr>
              <a:t>Aktuality</a:t>
            </a:r>
            <a:endParaRPr lang="cs-CZ" sz="3600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endParaRPr lang="cs-CZ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</a:blip>
          <a:stretch/>
        </p:blipFill>
        <p:spPr bwMode="auto">
          <a:xfrm>
            <a:off x="28092" y="-108434"/>
            <a:ext cx="12195176" cy="6930851"/>
          </a:xfrm>
          <a:prstGeom prst="rect">
            <a:avLst/>
          </a:prstGeom>
          <a:ln w="12700">
            <a:solidFill>
              <a:srgbClr val="000000">
                <a:alpha val="60000"/>
              </a:srgbClr>
            </a:solidFill>
          </a:ln>
        </p:spPr>
      </p:pic>
      <p:graphicFrame>
        <p:nvGraphicFramePr>
          <p:cNvPr id="11" name="Graf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75308980"/>
              </p:ext>
            </p:extLst>
          </p:nvPr>
        </p:nvGraphicFramePr>
        <p:xfrm>
          <a:off x="1487488" y="836712"/>
          <a:ext cx="9433048" cy="54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" name="Obdélník 11"/>
          <p:cNvSpPr/>
          <p:nvPr/>
        </p:nvSpPr>
        <p:spPr bwMode="auto">
          <a:xfrm>
            <a:off x="1271464" y="980728"/>
            <a:ext cx="9649072" cy="4752528"/>
          </a:xfrm>
          <a:prstGeom prst="rect">
            <a:avLst/>
          </a:prstGeom>
          <a:noFill/>
          <a:ln w="190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cs-CZ" sz="1800" b="0" i="0" u="none" strike="noStrike" cap="none" spc="0">
              <a:ln>
                <a:noFill/>
              </a:ln>
              <a:solidFill>
                <a:srgbClr val="FFFFFF"/>
              </a:solidFill>
              <a:latin typeface="Calibri"/>
              <a:cs typeface="Arial"/>
            </a:endParaRPr>
          </a:p>
        </p:txBody>
      </p:sp>
      <p:cxnSp>
        <p:nvCxnSpPr>
          <p:cNvPr id="14" name="Přímá spojnice 13"/>
          <p:cNvCxnSpPr>
            <a:cxnSpLocks/>
          </p:cNvCxnSpPr>
          <p:nvPr/>
        </p:nvCxnSpPr>
        <p:spPr bwMode="auto">
          <a:xfrm>
            <a:off x="9984432" y="1275110"/>
            <a:ext cx="0" cy="4592290"/>
          </a:xfrm>
          <a:prstGeom prst="line">
            <a:avLst/>
          </a:prstGeom>
          <a:ln w="1905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Zástupný symbol pro obsah 1"/>
          <p:cNvSpPr txBox="1"/>
          <p:nvPr/>
        </p:nvSpPr>
        <p:spPr bwMode="auto">
          <a:xfrm>
            <a:off x="1199456" y="260649"/>
            <a:ext cx="6792209" cy="6048671"/>
          </a:xfrm>
          <a:prstGeom prst="rect">
            <a:avLst/>
          </a:prstGeom>
        </p:spPr>
        <p:txBody>
          <a:bodyPr/>
          <a:lstStyle>
            <a:lvl1pPr marL="228600" indent="-228600" algn="l" defTabSz="9144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Tx/>
              <a:buSzPct val="120000"/>
              <a:buFont typeface="Arial"/>
              <a:buNone/>
              <a:defRPr/>
            </a:pPr>
            <a:r>
              <a:rPr lang="cs-CZ" sz="2400" b="1" i="0" u="none" strike="noStrike" cap="none" spc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latin typeface="Segoe UI"/>
                <a:cs typeface="Segoe UI"/>
              </a:rPr>
              <a:t>Stav implementace programu – 12. 9. 2025</a:t>
            </a:r>
            <a:endParaRPr sz="2800" b="0" i="0" u="none" strike="noStrike" cap="none" spc="0" dirty="0">
              <a:ln>
                <a:noFill/>
              </a:ln>
              <a:solidFill>
                <a:srgbClr val="000000"/>
              </a:solidFill>
              <a:latin typeface="Segoe UI"/>
              <a:cs typeface="Segoe UI"/>
            </a:endParaRPr>
          </a:p>
        </p:txBody>
      </p:sp>
      <p:sp>
        <p:nvSpPr>
          <p:cNvPr id="24" name="Zástupný symbol pro obsah 1"/>
          <p:cNvSpPr txBox="1"/>
          <p:nvPr/>
        </p:nvSpPr>
        <p:spPr bwMode="auto">
          <a:xfrm>
            <a:off x="9964711" y="5868351"/>
            <a:ext cx="1079704" cy="461095"/>
          </a:xfrm>
          <a:prstGeom prst="rect">
            <a:avLst/>
          </a:prstGeom>
        </p:spPr>
        <p:txBody>
          <a:bodyPr/>
          <a:lstStyle>
            <a:lvl1pPr marL="228600" indent="-228600" algn="l" defTabSz="9144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Tx/>
              <a:buSzPct val="120000"/>
              <a:buFont typeface="Arial"/>
              <a:buNone/>
              <a:defRPr/>
            </a:pPr>
            <a:r>
              <a:rPr lang="cs-CZ" sz="19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42</a:t>
            </a:r>
            <a:r>
              <a:rPr lang="cs-CZ" sz="1900" b="1" i="0" u="none" strike="noStrike" cap="none" spc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latin typeface="Segoe UI"/>
                <a:cs typeface="Segoe UI"/>
              </a:rPr>
              <a:t>,4 </a:t>
            </a:r>
            <a:br>
              <a:rPr lang="cs-CZ" sz="1900" b="1" i="0" u="none" strike="noStrike" cap="none" spc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latin typeface="Segoe UI"/>
                <a:cs typeface="Segoe UI"/>
              </a:rPr>
            </a:br>
            <a:r>
              <a:rPr lang="cs-CZ" sz="1200" b="1" i="0" u="none" strike="noStrike" cap="none" spc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latin typeface="Segoe UI"/>
                <a:cs typeface="Segoe UI"/>
              </a:rPr>
              <a:t>mld. Kč</a:t>
            </a:r>
            <a:endParaRPr sz="2800" b="0" i="0" u="none" strike="noStrike" cap="none" spc="0" dirty="0">
              <a:ln>
                <a:noFill/>
              </a:ln>
              <a:solidFill>
                <a:srgbClr val="000000"/>
              </a:solidFill>
              <a:latin typeface="Segoe UI"/>
              <a:cs typeface="Segoe UI"/>
            </a:endParaRPr>
          </a:p>
        </p:txBody>
      </p:sp>
      <p:sp>
        <p:nvSpPr>
          <p:cNvPr id="13" name="Zástupný symbol pro obsah 1"/>
          <p:cNvSpPr txBox="1"/>
          <p:nvPr/>
        </p:nvSpPr>
        <p:spPr bwMode="auto">
          <a:xfrm>
            <a:off x="8661979" y="5850032"/>
            <a:ext cx="889192" cy="461096"/>
          </a:xfrm>
          <a:prstGeom prst="rect">
            <a:avLst/>
          </a:prstGeom>
        </p:spPr>
        <p:txBody>
          <a:bodyPr/>
          <a:lstStyle>
            <a:lvl1pPr marL="228600" indent="-228600" algn="l" defTabSz="9144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Tx/>
              <a:buSzPct val="120000"/>
              <a:buFont typeface="Arial"/>
              <a:buNone/>
              <a:defRPr/>
            </a:pPr>
            <a:r>
              <a:rPr lang="cs-CZ" sz="1900" b="1" i="0" u="none" strike="noStrike" cap="none" spc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latin typeface="Segoe UI"/>
                <a:cs typeface="Segoe UI"/>
              </a:rPr>
              <a:t>36,7</a:t>
            </a:r>
            <a:br>
              <a:rPr lang="cs-CZ" sz="1900" b="1" i="0" u="none" strike="noStrike" cap="none" spc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latin typeface="Segoe UI"/>
                <a:cs typeface="Segoe UI"/>
              </a:rPr>
            </a:br>
            <a:r>
              <a:rPr lang="cs-CZ" sz="1200" b="1" i="0" u="none" strike="noStrike" cap="none" spc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latin typeface="Segoe UI"/>
                <a:cs typeface="Segoe UI"/>
              </a:rPr>
              <a:t>mld. Kč</a:t>
            </a:r>
            <a:endParaRPr sz="2800" b="0" i="0" u="none" strike="noStrike" cap="none" spc="0" dirty="0">
              <a:ln>
                <a:noFill/>
              </a:ln>
              <a:solidFill>
                <a:srgbClr val="000000"/>
              </a:solidFill>
              <a:latin typeface="Segoe UI"/>
              <a:cs typeface="Segoe UI"/>
            </a:endParaRPr>
          </a:p>
        </p:txBody>
      </p:sp>
      <p:sp>
        <p:nvSpPr>
          <p:cNvPr id="16" name="Zástupný symbol pro obsah 1"/>
          <p:cNvSpPr txBox="1"/>
          <p:nvPr/>
        </p:nvSpPr>
        <p:spPr bwMode="auto">
          <a:xfrm>
            <a:off x="9385299" y="5861152"/>
            <a:ext cx="884677" cy="461096"/>
          </a:xfrm>
          <a:prstGeom prst="rect">
            <a:avLst/>
          </a:prstGeom>
        </p:spPr>
        <p:txBody>
          <a:bodyPr/>
          <a:lstStyle>
            <a:lvl1pPr marL="228600" indent="-228600" algn="l" defTabSz="9144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Tx/>
              <a:buSzPct val="120000"/>
              <a:buFont typeface="Arial"/>
              <a:buNone/>
              <a:defRPr/>
            </a:pPr>
            <a:r>
              <a:rPr lang="cs-CZ" sz="1900" b="1" i="0" u="none" strike="noStrike" cap="none" spc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latin typeface="Segoe UI"/>
                <a:cs typeface="Segoe UI"/>
              </a:rPr>
              <a:t>40,3 </a:t>
            </a:r>
            <a:br>
              <a:rPr lang="cs-CZ" sz="1900" b="1" i="0" u="none" strike="noStrike" cap="none" spc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latin typeface="Segoe UI"/>
                <a:cs typeface="Segoe UI"/>
              </a:rPr>
            </a:br>
            <a:r>
              <a:rPr lang="cs-CZ" sz="1200" b="1" i="0" u="none" strike="noStrike" cap="none" spc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latin typeface="Segoe UI"/>
                <a:cs typeface="Segoe UI"/>
              </a:rPr>
              <a:t>mld. Kč</a:t>
            </a:r>
            <a:endParaRPr sz="1600" b="0" i="0" u="none" strike="noStrike" cap="none" spc="0" dirty="0">
              <a:ln>
                <a:noFill/>
              </a:ln>
              <a:solidFill>
                <a:srgbClr val="000000"/>
              </a:solidFill>
              <a:latin typeface="Segoe UI"/>
              <a:cs typeface="Segoe UI"/>
            </a:endParaRPr>
          </a:p>
        </p:txBody>
      </p:sp>
      <p:sp>
        <p:nvSpPr>
          <p:cNvPr id="19" name="Zástupný symbol pro obsah 1"/>
          <p:cNvSpPr txBox="1"/>
          <p:nvPr/>
        </p:nvSpPr>
        <p:spPr bwMode="auto">
          <a:xfrm>
            <a:off x="7524586" y="5822284"/>
            <a:ext cx="1224344" cy="461095"/>
          </a:xfrm>
          <a:prstGeom prst="rect">
            <a:avLst/>
          </a:prstGeom>
        </p:spPr>
        <p:txBody>
          <a:bodyPr/>
          <a:lstStyle>
            <a:lvl1pPr marL="228600" indent="-228600" algn="l" defTabSz="9144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Tx/>
              <a:buSzPct val="120000"/>
              <a:buFont typeface="Arial"/>
              <a:buNone/>
              <a:defRPr/>
            </a:pPr>
            <a:r>
              <a:rPr lang="cs-CZ" sz="19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30</a:t>
            </a:r>
            <a:r>
              <a:rPr lang="cs-CZ" sz="1900" b="1" i="0" u="none" strike="noStrike" cap="none" spc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latin typeface="Segoe UI"/>
                <a:cs typeface="Segoe UI"/>
              </a:rPr>
              <a:t>,9 </a:t>
            </a:r>
            <a:br>
              <a:rPr lang="cs-CZ" sz="1900" b="1" i="0" u="none" strike="noStrike" cap="none" spc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latin typeface="Segoe UI"/>
                <a:cs typeface="Segoe UI"/>
              </a:rPr>
            </a:br>
            <a:r>
              <a:rPr lang="cs-CZ" sz="1200" b="1" i="0" u="none" strike="noStrike" cap="none" spc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latin typeface="Segoe UI"/>
                <a:cs typeface="Segoe UI"/>
              </a:rPr>
              <a:t>mld. Kč</a:t>
            </a:r>
            <a:endParaRPr sz="2800" b="0" i="0" u="none" strike="noStrike" cap="none" spc="0" dirty="0">
              <a:ln>
                <a:noFill/>
              </a:ln>
              <a:solidFill>
                <a:srgbClr val="000000"/>
              </a:solidFill>
              <a:latin typeface="Segoe UI"/>
              <a:cs typeface="Segoe UI"/>
            </a:endParaRPr>
          </a:p>
        </p:txBody>
      </p:sp>
      <p:cxnSp>
        <p:nvCxnSpPr>
          <p:cNvPr id="15" name="Přímá spojnice 14"/>
          <p:cNvCxnSpPr>
            <a:cxnSpLocks/>
          </p:cNvCxnSpPr>
          <p:nvPr/>
        </p:nvCxnSpPr>
        <p:spPr bwMode="auto">
          <a:xfrm>
            <a:off x="10344472" y="2238375"/>
            <a:ext cx="0" cy="3629025"/>
          </a:xfrm>
          <a:prstGeom prst="line">
            <a:avLst/>
          </a:prstGeom>
          <a:ln w="1905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Přímá spojnice 21"/>
          <p:cNvCxnSpPr>
            <a:cxnSpLocks/>
          </p:cNvCxnSpPr>
          <p:nvPr/>
        </p:nvCxnSpPr>
        <p:spPr bwMode="auto">
          <a:xfrm>
            <a:off x="9425840" y="3202434"/>
            <a:ext cx="0" cy="2674491"/>
          </a:xfrm>
          <a:prstGeom prst="line">
            <a:avLst/>
          </a:prstGeom>
          <a:ln w="1905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Přímá spojnice 16"/>
          <p:cNvCxnSpPr>
            <a:cxnSpLocks/>
          </p:cNvCxnSpPr>
          <p:nvPr/>
        </p:nvCxnSpPr>
        <p:spPr bwMode="auto">
          <a:xfrm>
            <a:off x="8472264" y="4161517"/>
            <a:ext cx="0" cy="1706834"/>
          </a:xfrm>
          <a:prstGeom prst="line">
            <a:avLst/>
          </a:prstGeom>
          <a:ln w="1905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Přímá spojnice 5"/>
          <p:cNvCxnSpPr>
            <a:cxnSpLocks/>
          </p:cNvCxnSpPr>
          <p:nvPr/>
        </p:nvCxnSpPr>
        <p:spPr bwMode="auto">
          <a:xfrm>
            <a:off x="4223792" y="5106352"/>
            <a:ext cx="0" cy="761999"/>
          </a:xfrm>
          <a:prstGeom prst="line">
            <a:avLst/>
          </a:prstGeom>
          <a:ln w="1905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ástupný symbol pro obsah 1"/>
          <p:cNvSpPr txBox="1"/>
          <p:nvPr/>
        </p:nvSpPr>
        <p:spPr bwMode="auto">
          <a:xfrm>
            <a:off x="3482352" y="5884229"/>
            <a:ext cx="1224344" cy="461095"/>
          </a:xfrm>
          <a:prstGeom prst="rect">
            <a:avLst/>
          </a:prstGeom>
        </p:spPr>
        <p:txBody>
          <a:bodyPr/>
          <a:lstStyle>
            <a:lvl1pPr marL="228600" indent="-228600" algn="l" defTabSz="9144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Tx/>
              <a:buSzPct val="120000"/>
              <a:buFont typeface="Arial"/>
              <a:buNone/>
              <a:defRPr/>
            </a:pPr>
            <a:r>
              <a:rPr lang="cs-CZ" sz="19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4</a:t>
            </a:r>
            <a:r>
              <a:rPr lang="cs-CZ" sz="1900" b="1" i="0" u="none" strike="noStrike" cap="none" spc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latin typeface="Segoe UI"/>
                <a:cs typeface="Segoe UI"/>
              </a:rPr>
              <a:t>,2 </a:t>
            </a:r>
            <a:br>
              <a:rPr lang="cs-CZ" sz="1900" b="1" i="0" u="none" strike="noStrike" cap="none" spc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latin typeface="Segoe UI"/>
                <a:cs typeface="Segoe UI"/>
              </a:rPr>
            </a:br>
            <a:r>
              <a:rPr lang="cs-CZ" sz="1200" b="1" i="0" u="none" strike="noStrike" cap="none" spc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latin typeface="Segoe UI"/>
                <a:cs typeface="Segoe UI"/>
              </a:rPr>
              <a:t>mld. Kč</a:t>
            </a:r>
            <a:endParaRPr sz="2800" b="0" i="0" u="none" strike="noStrike" cap="none" spc="0" dirty="0">
              <a:ln>
                <a:noFill/>
              </a:ln>
              <a:solidFill>
                <a:srgbClr val="000000"/>
              </a:solidFill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cs-CZ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Stav implementace programu – 12. 9. 2025</a:t>
            </a:r>
            <a:endParaRPr lang="cs-CZ" dirty="0"/>
          </a:p>
        </p:txBody>
      </p:sp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2140669"/>
              </p:ext>
            </p:extLst>
          </p:nvPr>
        </p:nvGraphicFramePr>
        <p:xfrm>
          <a:off x="191344" y="1927941"/>
          <a:ext cx="11809311" cy="4870808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32340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915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45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877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092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0471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2139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8943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3666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539722">
                <a:tc>
                  <a:txBody>
                    <a:bodyPr/>
                    <a:lstStyle/>
                    <a:p>
                      <a:pPr marL="177800" indent="0" algn="l">
                        <a:defRPr/>
                      </a:pPr>
                      <a:r>
                        <a:rPr lang="cs-CZ" sz="1400" u="none" strike="noStrike"/>
                        <a:t>Celková alokace</a:t>
                      </a:r>
                      <a:endParaRPr sz="200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>
                        <a:defRPr/>
                      </a:pPr>
                      <a:r>
                        <a:rPr lang="cs-CZ" sz="1100" b="0" i="1" u="none" strike="noStrike" dirty="0">
                          <a:solidFill>
                            <a:srgbClr val="000000"/>
                          </a:solidFill>
                          <a:latin typeface="Segoe UI"/>
                          <a:cs typeface="+mn-cs"/>
                        </a:rPr>
                        <a:t>5 920 750 286</a:t>
                      </a:r>
                      <a:endParaRPr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fontAlgn="ctr">
                        <a:buNone/>
                        <a:defRPr/>
                      </a:pPr>
                      <a:r>
                        <a:rPr lang="cs-CZ" sz="1100" b="0" i="1" u="none" strike="noStrike" dirty="0">
                          <a:solidFill>
                            <a:srgbClr val="000000"/>
                          </a:solidFill>
                          <a:latin typeface="Segoe UI"/>
                          <a:ea typeface="+mn-ea"/>
                          <a:cs typeface="+mn-cs"/>
                        </a:rPr>
                        <a:t>100 %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>
                        <a:defRPr/>
                      </a:pPr>
                      <a:r>
                        <a:rPr lang="cs-CZ" sz="1100" b="0" i="1" u="none" strike="noStrike" dirty="0">
                          <a:solidFill>
                            <a:srgbClr val="000000"/>
                          </a:solidFill>
                          <a:latin typeface="Segoe UI"/>
                          <a:cs typeface="+mn-cs"/>
                        </a:rPr>
                        <a:t>14 937 317 798</a:t>
                      </a:r>
                      <a:endParaRPr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fontAlgn="ctr">
                        <a:buNone/>
                      </a:pPr>
                      <a:r>
                        <a:rPr lang="cs-CZ" sz="1100" b="0" i="1" u="none" strike="noStrike" dirty="0">
                          <a:solidFill>
                            <a:srgbClr val="000000"/>
                          </a:solidFill>
                          <a:latin typeface="Segoe UI"/>
                          <a:ea typeface="+mn-ea"/>
                          <a:cs typeface="+mn-cs"/>
                        </a:rPr>
                        <a:t>100 %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>
                        <a:defRPr/>
                      </a:pPr>
                      <a:r>
                        <a:rPr lang="cs-CZ" sz="1100" b="0" i="1" u="none" strike="noStrike" dirty="0">
                          <a:solidFill>
                            <a:srgbClr val="000000"/>
                          </a:solidFill>
                          <a:latin typeface="Segoe UI"/>
                          <a:cs typeface="+mn-cs"/>
                        </a:rPr>
                        <a:t>17 839 646 394</a:t>
                      </a:r>
                      <a:endParaRPr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fontAlgn="ctr">
                        <a:buNone/>
                      </a:pPr>
                      <a:r>
                        <a:rPr lang="cs-CZ" sz="1100" b="0" i="1" u="none" strike="noStrike" dirty="0">
                          <a:solidFill>
                            <a:srgbClr val="000000"/>
                          </a:solidFill>
                          <a:latin typeface="Segoe UI"/>
                          <a:ea typeface="+mn-ea"/>
                          <a:cs typeface="+mn-cs"/>
                        </a:rPr>
                        <a:t>100 %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>
                        <a:defRPr/>
                      </a:pPr>
                      <a:r>
                        <a:rPr lang="cs-CZ" sz="1100" b="0" i="1" u="none" strike="noStrike" dirty="0">
                          <a:solidFill>
                            <a:srgbClr val="000000"/>
                          </a:solidFill>
                          <a:latin typeface="Segoe UI"/>
                          <a:cs typeface="+mn-cs"/>
                        </a:rPr>
                        <a:t>40 310 119 240</a:t>
                      </a:r>
                      <a:endParaRPr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100" b="0" i="1" u="none" strike="noStrike" dirty="0">
                          <a:solidFill>
                            <a:srgbClr val="000000"/>
                          </a:solidFill>
                          <a:latin typeface="Segoe UI"/>
                          <a:ea typeface="+mn-ea"/>
                          <a:cs typeface="+mn-cs"/>
                        </a:rPr>
                        <a:t>100 %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4702">
                <a:tc>
                  <a:txBody>
                    <a:bodyPr/>
                    <a:lstStyle/>
                    <a:p>
                      <a:pPr marL="177800" indent="0" algn="l">
                        <a:defRPr/>
                      </a:pPr>
                      <a:r>
                        <a:rPr lang="cs-CZ" sz="1400" u="none" strike="noStrike" dirty="0"/>
                        <a:t>Vyhlášeno</a:t>
                      </a:r>
                      <a:endParaRPr sz="20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>
                        <a:defRPr/>
                      </a:pPr>
                      <a:r>
                        <a:rPr lang="cs-CZ" sz="1100" b="0" i="1" u="none" strike="noStrike" dirty="0">
                          <a:solidFill>
                            <a:srgbClr val="000000"/>
                          </a:solidFill>
                          <a:latin typeface="Segoe UI"/>
                          <a:cs typeface="+mn-cs"/>
                        </a:rPr>
                        <a:t>6 236 654 000</a:t>
                      </a:r>
                      <a:endParaRPr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fontAlgn="ctr">
                        <a:buNone/>
                        <a:defRPr/>
                      </a:pPr>
                      <a:r>
                        <a:rPr lang="cs-CZ" sz="1100" b="0" i="1" u="none" strike="noStrike" dirty="0">
                          <a:solidFill>
                            <a:srgbClr val="000000"/>
                          </a:solidFill>
                          <a:latin typeface="Segoe UI"/>
                          <a:ea typeface="+mn-ea"/>
                          <a:cs typeface="+mn-cs"/>
                        </a:rPr>
                        <a:t>105,3 %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>
                        <a:defRPr/>
                      </a:pPr>
                      <a:r>
                        <a:rPr lang="cs-CZ" sz="1100" b="0" i="1" u="none" strike="noStrike" dirty="0">
                          <a:solidFill>
                            <a:srgbClr val="000000"/>
                          </a:solidFill>
                          <a:latin typeface="Segoe UI"/>
                          <a:cs typeface="+mn-cs"/>
                        </a:rPr>
                        <a:t>17 541 849 854</a:t>
                      </a:r>
                      <a:endParaRPr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fontAlgn="ctr">
                        <a:buNone/>
                      </a:pPr>
                      <a:r>
                        <a:rPr lang="cs-CZ" sz="1100" b="0" i="1" u="none" strike="noStrike" dirty="0">
                          <a:solidFill>
                            <a:srgbClr val="000000"/>
                          </a:solidFill>
                          <a:latin typeface="Segoe UI"/>
                          <a:ea typeface="+mn-ea"/>
                          <a:cs typeface="+mn-cs"/>
                        </a:rPr>
                        <a:t>117,4 %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>
                        <a:defRPr/>
                      </a:pPr>
                      <a:r>
                        <a:rPr lang="cs-CZ" sz="1100" b="0" i="1" u="none" strike="noStrike" dirty="0">
                          <a:solidFill>
                            <a:srgbClr val="000000"/>
                          </a:solidFill>
                          <a:latin typeface="Segoe UI"/>
                          <a:cs typeface="+mn-cs"/>
                        </a:rPr>
                        <a:t>17 086 583 540</a:t>
                      </a:r>
                      <a:endParaRPr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fontAlgn="ctr">
                        <a:buNone/>
                      </a:pPr>
                      <a:r>
                        <a:rPr lang="cs-CZ" sz="1100" b="0" i="1" u="none" strike="noStrike" dirty="0">
                          <a:solidFill>
                            <a:srgbClr val="000000"/>
                          </a:solidFill>
                          <a:latin typeface="Segoe UI"/>
                          <a:ea typeface="+mn-ea"/>
                          <a:cs typeface="+mn-cs"/>
                        </a:rPr>
                        <a:t>95,8 %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>
                        <a:defRPr/>
                      </a:pPr>
                      <a:r>
                        <a:rPr lang="cs-CZ" sz="1100" b="0" i="1" u="none" strike="noStrike" dirty="0">
                          <a:solidFill>
                            <a:srgbClr val="000000"/>
                          </a:solidFill>
                          <a:latin typeface="Segoe UI"/>
                          <a:cs typeface="+mn-cs"/>
                        </a:rPr>
                        <a:t>42 365 087 394</a:t>
                      </a:r>
                      <a:endParaRPr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100" b="0" i="1" u="none" strike="noStrike" dirty="0">
                          <a:solidFill>
                            <a:srgbClr val="000000"/>
                          </a:solidFill>
                          <a:latin typeface="Segoe UI"/>
                          <a:ea typeface="+mn-ea"/>
                          <a:cs typeface="+mn-cs"/>
                        </a:rPr>
                        <a:t>105,1 %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4702">
                <a:tc>
                  <a:txBody>
                    <a:bodyPr/>
                    <a:lstStyle/>
                    <a:p>
                      <a:pPr marL="177800" indent="0" algn="l">
                        <a:defRPr/>
                      </a:pPr>
                      <a:r>
                        <a:rPr lang="cs-CZ" sz="1400" u="none" strike="noStrike"/>
                        <a:t>Zažádáno</a:t>
                      </a:r>
                      <a:endParaRPr sz="200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>
                        <a:defRPr/>
                      </a:pPr>
                      <a:r>
                        <a:rPr lang="cs-CZ" sz="1100" b="0" i="1" u="none" strike="noStrike" dirty="0">
                          <a:solidFill>
                            <a:srgbClr val="000000"/>
                          </a:solidFill>
                          <a:latin typeface="Segoe UI"/>
                          <a:cs typeface="+mn-cs"/>
                        </a:rPr>
                        <a:t>5 741 348 256</a:t>
                      </a:r>
                      <a:endParaRPr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fontAlgn="ctr">
                        <a:buNone/>
                        <a:defRPr/>
                      </a:pPr>
                      <a:r>
                        <a:rPr lang="cs-CZ" sz="1100" b="0" i="1" u="none" strike="noStrike" dirty="0">
                          <a:solidFill>
                            <a:srgbClr val="000000"/>
                          </a:solidFill>
                          <a:latin typeface="Segoe UI"/>
                          <a:ea typeface="+mn-ea"/>
                          <a:cs typeface="+mn-cs"/>
                        </a:rPr>
                        <a:t>97,0 %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>
                        <a:defRPr/>
                      </a:pPr>
                      <a:r>
                        <a:rPr lang="cs-CZ" sz="1100" b="0" i="1" u="none" strike="noStrike" dirty="0">
                          <a:solidFill>
                            <a:srgbClr val="000000"/>
                          </a:solidFill>
                          <a:latin typeface="Segoe UI"/>
                          <a:cs typeface="+mn-cs"/>
                        </a:rPr>
                        <a:t>13 099 958 523</a:t>
                      </a:r>
                      <a:endParaRPr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fontAlgn="ctr">
                        <a:buNone/>
                      </a:pPr>
                      <a:r>
                        <a:rPr lang="cs-CZ" sz="1100" b="0" i="1" u="none" strike="noStrike" dirty="0">
                          <a:solidFill>
                            <a:srgbClr val="000000"/>
                          </a:solidFill>
                          <a:latin typeface="Segoe UI"/>
                          <a:ea typeface="+mn-ea"/>
                          <a:cs typeface="+mn-cs"/>
                        </a:rPr>
                        <a:t>87,7 %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>
                        <a:defRPr/>
                      </a:pPr>
                      <a:r>
                        <a:rPr lang="cs-CZ" sz="1100" b="0" i="1" u="none" strike="noStrike" dirty="0">
                          <a:solidFill>
                            <a:srgbClr val="000000"/>
                          </a:solidFill>
                          <a:latin typeface="Segoe UI"/>
                          <a:cs typeface="+mn-cs"/>
                        </a:rPr>
                        <a:t>16 803 148 438</a:t>
                      </a:r>
                      <a:endParaRPr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fontAlgn="ctr">
                        <a:buNone/>
                      </a:pPr>
                      <a:r>
                        <a:rPr lang="cs-CZ" sz="1100" b="0" i="1" u="none" strike="noStrike" dirty="0">
                          <a:solidFill>
                            <a:srgbClr val="000000"/>
                          </a:solidFill>
                          <a:latin typeface="Segoe UI"/>
                          <a:ea typeface="+mn-ea"/>
                          <a:cs typeface="+mn-cs"/>
                        </a:rPr>
                        <a:t>94,2 %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>
                        <a:defRPr/>
                      </a:pPr>
                      <a:r>
                        <a:rPr lang="cs-CZ" sz="1100" b="0" i="1" u="none" strike="noStrike" dirty="0">
                          <a:solidFill>
                            <a:srgbClr val="000000"/>
                          </a:solidFill>
                          <a:latin typeface="Segoe UI"/>
                          <a:cs typeface="+mn-cs"/>
                        </a:rPr>
                        <a:t>36 735 530 671</a:t>
                      </a:r>
                      <a:endParaRPr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100" b="0" i="1" u="none" strike="noStrike" dirty="0">
                          <a:solidFill>
                            <a:srgbClr val="000000"/>
                          </a:solidFill>
                          <a:latin typeface="Segoe UI"/>
                          <a:ea typeface="+mn-ea"/>
                          <a:cs typeface="+mn-cs"/>
                        </a:rPr>
                        <a:t>91,1 %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34702">
                <a:tc>
                  <a:txBody>
                    <a:bodyPr/>
                    <a:lstStyle/>
                    <a:p>
                      <a:pPr marL="177800" indent="0" algn="l">
                        <a:defRPr/>
                      </a:pPr>
                      <a:r>
                        <a:rPr lang="cs-CZ" sz="1400" u="none" strike="noStrike"/>
                        <a:t>V právních aktech</a:t>
                      </a:r>
                      <a:endParaRPr sz="2000"/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>
                        <a:defRPr/>
                      </a:pPr>
                      <a:r>
                        <a:rPr lang="cs-CZ" sz="1100" b="1" i="0" u="none" strike="noStrike" dirty="0">
                          <a:solidFill>
                            <a:schemeClr val="accent1"/>
                          </a:solidFill>
                          <a:latin typeface="Segoe UI"/>
                          <a:cs typeface="+mn-cs"/>
                        </a:rPr>
                        <a:t>5 099 620 627</a:t>
                      </a:r>
                      <a:endParaRPr dirty="0"/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fontAlgn="ctr">
                        <a:buNone/>
                        <a:defRPr/>
                      </a:pPr>
                      <a:r>
                        <a:rPr lang="cs-CZ" sz="1100" b="1" i="0" u="none" strike="noStrike" dirty="0">
                          <a:solidFill>
                            <a:schemeClr val="accent1"/>
                          </a:solidFill>
                          <a:latin typeface="Segoe UI"/>
                          <a:ea typeface="+mn-ea"/>
                          <a:cs typeface="+mn-cs"/>
                        </a:rPr>
                        <a:t>86,1 %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>
                        <a:defRPr/>
                      </a:pPr>
                      <a:r>
                        <a:rPr lang="cs-CZ" sz="1100" b="1" i="0" u="none" strike="noStrike" dirty="0">
                          <a:solidFill>
                            <a:schemeClr val="accent2"/>
                          </a:solidFill>
                          <a:latin typeface="Segoe UI"/>
                          <a:cs typeface="+mn-cs"/>
                        </a:rPr>
                        <a:t>9 446 196 089</a:t>
                      </a:r>
                      <a:endParaRPr dirty="0"/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fontAlgn="ctr">
                        <a:buNone/>
                        <a:defRPr/>
                      </a:pPr>
                      <a:r>
                        <a:rPr lang="cs-CZ" sz="1100" b="1" i="0" u="none" strike="noStrike" dirty="0">
                          <a:solidFill>
                            <a:schemeClr val="accent2"/>
                          </a:solidFill>
                          <a:latin typeface="Segoe UI"/>
                          <a:ea typeface="+mn-ea"/>
                          <a:cs typeface="+mn-cs"/>
                        </a:rPr>
                        <a:t>63,2 %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>
                        <a:defRPr/>
                      </a:pPr>
                      <a:r>
                        <a:rPr lang="cs-CZ" sz="1100" b="1" i="0" u="none" strike="noStrike" dirty="0">
                          <a:solidFill>
                            <a:schemeClr val="accent3"/>
                          </a:solidFill>
                          <a:latin typeface="Segoe UI"/>
                          <a:cs typeface="+mn-cs"/>
                        </a:rPr>
                        <a:t>15 277 644 930</a:t>
                      </a:r>
                      <a:endParaRPr dirty="0"/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fontAlgn="ctr">
                        <a:buNone/>
                      </a:pPr>
                      <a:r>
                        <a:rPr lang="cs-CZ" sz="1100" b="1" i="1" u="none" strike="noStrike" dirty="0">
                          <a:solidFill>
                            <a:srgbClr val="FF0000"/>
                          </a:solidFill>
                          <a:latin typeface="Segoe UI"/>
                          <a:ea typeface="+mn-ea"/>
                          <a:cs typeface="+mn-cs"/>
                        </a:rPr>
                        <a:t>85,6 %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>
                        <a:defRPr/>
                      </a:pPr>
                      <a:r>
                        <a:rPr lang="cs-CZ" sz="1100" b="1" i="0" u="none" strike="noStrike" dirty="0">
                          <a:solidFill>
                            <a:srgbClr val="000000"/>
                          </a:solidFill>
                          <a:latin typeface="Segoe UI"/>
                          <a:cs typeface="+mn-cs"/>
                        </a:rPr>
                        <a:t>30 914 537 101</a:t>
                      </a:r>
                      <a:endParaRPr dirty="0"/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100" b="1" i="1" u="none" strike="noStrike" dirty="0">
                          <a:solidFill>
                            <a:srgbClr val="000000"/>
                          </a:solidFill>
                          <a:latin typeface="Segoe UI"/>
                          <a:ea typeface="+mn-ea"/>
                          <a:cs typeface="+mn-cs"/>
                        </a:rPr>
                        <a:t>76,7 %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34702">
                <a:tc>
                  <a:txBody>
                    <a:bodyPr/>
                    <a:lstStyle/>
                    <a:p>
                      <a:pPr marL="177800" indent="0" algn="r" defTabSz="914400">
                        <a:defRPr/>
                      </a:pPr>
                      <a:r>
                        <a:rPr lang="cs-CZ" sz="1200" i="1" u="none" strike="noStrike">
                          <a:solidFill>
                            <a:schemeClr val="dk1"/>
                          </a:solidFill>
                          <a:latin typeface="Calibri"/>
                          <a:ea typeface="Arial"/>
                          <a:cs typeface="Arial"/>
                        </a:rPr>
                        <a:t>Milník MMR-NOK k 30.6.2025</a:t>
                      </a:r>
                      <a:endParaRPr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>
                        <a:defRPr/>
                      </a:pPr>
                      <a:r>
                        <a:rPr lang="cs-CZ" sz="1100" b="0" i="1" u="none" strike="noStrike" dirty="0">
                          <a:solidFill>
                            <a:srgbClr val="000000"/>
                          </a:solidFill>
                          <a:latin typeface="Segoe UI"/>
                          <a:ea typeface="+mn-ea"/>
                          <a:cs typeface="+mn-cs"/>
                        </a:rPr>
                        <a:t>4 144 525 200</a:t>
                      </a:r>
                      <a:endParaRPr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fontAlgn="ctr">
                        <a:buNone/>
                        <a:defRPr/>
                      </a:pPr>
                      <a:r>
                        <a:rPr lang="cs-CZ" sz="1100" b="0" i="1" u="none" strike="noStrike" dirty="0">
                          <a:solidFill>
                            <a:srgbClr val="000000"/>
                          </a:solidFill>
                          <a:latin typeface="Segoe UI"/>
                          <a:ea typeface="+mn-ea"/>
                          <a:cs typeface="+mn-cs"/>
                        </a:rPr>
                        <a:t>70 %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>
                        <a:defRPr/>
                      </a:pPr>
                      <a:r>
                        <a:rPr lang="cs-CZ" sz="1100" b="0" i="1" u="none" strike="noStrike" dirty="0">
                          <a:solidFill>
                            <a:srgbClr val="000000"/>
                          </a:solidFill>
                          <a:latin typeface="Segoe UI"/>
                          <a:ea typeface="+mn-ea"/>
                          <a:cs typeface="+mn-cs"/>
                        </a:rPr>
                        <a:t>10 456 122 459</a:t>
                      </a:r>
                      <a:endParaRPr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fontAlgn="ctr">
                        <a:buNone/>
                      </a:pPr>
                      <a:r>
                        <a:rPr lang="cs-CZ" sz="1100" b="0" i="1" u="none" strike="noStrike" dirty="0">
                          <a:solidFill>
                            <a:srgbClr val="000000"/>
                          </a:solidFill>
                          <a:latin typeface="Segoe UI"/>
                          <a:ea typeface="+mn-ea"/>
                          <a:cs typeface="+mn-cs"/>
                        </a:rPr>
                        <a:t>70 %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>
                        <a:defRPr/>
                      </a:pPr>
                      <a:r>
                        <a:rPr lang="cs-CZ" sz="1100" b="0" i="1" u="none" strike="noStrike" dirty="0">
                          <a:solidFill>
                            <a:srgbClr val="000000"/>
                          </a:solidFill>
                          <a:latin typeface="Segoe UI"/>
                          <a:ea typeface="+mn-ea"/>
                          <a:cs typeface="+mn-cs"/>
                        </a:rPr>
                        <a:t>12 487 752 476</a:t>
                      </a:r>
                      <a:endParaRPr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fontAlgn="ctr">
                        <a:buNone/>
                      </a:pPr>
                      <a:r>
                        <a:rPr lang="cs-CZ" sz="1100" b="0" i="1" u="none" strike="noStrike" dirty="0">
                          <a:solidFill>
                            <a:srgbClr val="000000"/>
                          </a:solidFill>
                          <a:latin typeface="Segoe UI"/>
                          <a:ea typeface="+mn-ea"/>
                          <a:cs typeface="+mn-cs"/>
                        </a:rPr>
                        <a:t>70 %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>
                        <a:defRPr/>
                      </a:pPr>
                      <a:r>
                        <a:rPr lang="cs-CZ" sz="1100" b="0" i="1" u="none" strike="noStrike" dirty="0">
                          <a:solidFill>
                            <a:srgbClr val="000000"/>
                          </a:solidFill>
                          <a:latin typeface="Segoe UI"/>
                          <a:ea typeface="+mn-ea"/>
                          <a:cs typeface="+mn-cs"/>
                        </a:rPr>
                        <a:t>28 217 083 468</a:t>
                      </a:r>
                      <a:endParaRPr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100" b="0" i="1" u="none" strike="noStrike" dirty="0">
                          <a:solidFill>
                            <a:srgbClr val="000000"/>
                          </a:solidFill>
                          <a:latin typeface="Segoe UI"/>
                          <a:ea typeface="+mn-ea"/>
                          <a:cs typeface="+mn-cs"/>
                        </a:rPr>
                        <a:t>70 %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34702">
                <a:tc>
                  <a:txBody>
                    <a:bodyPr/>
                    <a:lstStyle/>
                    <a:p>
                      <a:pPr marL="177800" indent="0" algn="r" defTabSz="914400">
                        <a:defRPr/>
                      </a:pPr>
                      <a:r>
                        <a:rPr lang="cs-CZ" sz="1200" i="1" u="none" strike="noStrike">
                          <a:solidFill>
                            <a:schemeClr val="dk1"/>
                          </a:solidFill>
                          <a:latin typeface="Calibri"/>
                          <a:ea typeface="Arial"/>
                          <a:cs typeface="Arial"/>
                        </a:rPr>
                        <a:t>Milník MMR-NOK k 31.12.2025</a:t>
                      </a:r>
                      <a:endParaRPr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>
                        <a:defRPr/>
                      </a:pPr>
                      <a:r>
                        <a:rPr lang="cs-CZ" sz="1100" b="0" i="1" u="none" strike="noStrike" dirty="0">
                          <a:solidFill>
                            <a:srgbClr val="000000"/>
                          </a:solidFill>
                          <a:latin typeface="Segoe UI"/>
                          <a:ea typeface="+mn-ea"/>
                          <a:cs typeface="+mn-cs"/>
                        </a:rPr>
                        <a:t>4 440 562 715</a:t>
                      </a:r>
                      <a:endParaRPr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fontAlgn="ctr">
                        <a:buNone/>
                        <a:defRPr/>
                      </a:pPr>
                      <a:r>
                        <a:rPr lang="cs-CZ" sz="1100" b="0" i="1" u="none" strike="noStrike" dirty="0">
                          <a:solidFill>
                            <a:srgbClr val="000000"/>
                          </a:solidFill>
                          <a:latin typeface="Segoe UI"/>
                          <a:ea typeface="+mn-ea"/>
                          <a:cs typeface="+mn-cs"/>
                        </a:rPr>
                        <a:t>75 %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>
                        <a:defRPr/>
                      </a:pPr>
                      <a:r>
                        <a:rPr lang="cs-CZ" sz="1100" b="0" i="1" u="none" strike="noStrike" dirty="0">
                          <a:solidFill>
                            <a:srgbClr val="000000"/>
                          </a:solidFill>
                          <a:latin typeface="Segoe UI"/>
                          <a:ea typeface="+mn-ea"/>
                          <a:cs typeface="+mn-cs"/>
                        </a:rPr>
                        <a:t>11 202 988 349</a:t>
                      </a:r>
                      <a:endParaRPr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fontAlgn="ctr">
                        <a:buNone/>
                      </a:pPr>
                      <a:r>
                        <a:rPr lang="cs-CZ" sz="1100" b="0" i="1" u="none" strike="noStrike" dirty="0">
                          <a:solidFill>
                            <a:srgbClr val="000000"/>
                          </a:solidFill>
                          <a:latin typeface="Segoe UI"/>
                          <a:ea typeface="+mn-ea"/>
                          <a:cs typeface="+mn-cs"/>
                        </a:rPr>
                        <a:t>75 %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>
                        <a:defRPr/>
                      </a:pPr>
                      <a:r>
                        <a:rPr lang="cs-CZ" sz="1100" b="0" i="1" u="none" strike="noStrike" dirty="0">
                          <a:solidFill>
                            <a:srgbClr val="000000"/>
                          </a:solidFill>
                          <a:latin typeface="Segoe UI"/>
                          <a:ea typeface="+mn-ea"/>
                          <a:cs typeface="+mn-cs"/>
                        </a:rPr>
                        <a:t>13 379 734 796</a:t>
                      </a:r>
                      <a:endParaRPr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fontAlgn="ctr">
                        <a:buNone/>
                      </a:pPr>
                      <a:r>
                        <a:rPr lang="cs-CZ" sz="1100" b="0" i="1" u="none" strike="noStrike" dirty="0">
                          <a:solidFill>
                            <a:srgbClr val="000000"/>
                          </a:solidFill>
                          <a:latin typeface="Segoe UI"/>
                          <a:ea typeface="+mn-ea"/>
                          <a:cs typeface="+mn-cs"/>
                        </a:rPr>
                        <a:t>75 %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>
                        <a:defRPr/>
                      </a:pPr>
                      <a:r>
                        <a:rPr lang="cs-CZ" sz="1100" b="0" i="1" u="none" strike="noStrike" dirty="0">
                          <a:solidFill>
                            <a:srgbClr val="000000"/>
                          </a:solidFill>
                          <a:latin typeface="Segoe UI"/>
                          <a:ea typeface="+mn-ea"/>
                          <a:cs typeface="+mn-cs"/>
                        </a:rPr>
                        <a:t>30 232 589 430</a:t>
                      </a:r>
                      <a:endParaRPr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100" b="0" i="1" u="none" strike="noStrike" dirty="0">
                          <a:solidFill>
                            <a:srgbClr val="000000"/>
                          </a:solidFill>
                          <a:latin typeface="Segoe UI"/>
                          <a:ea typeface="+mn-ea"/>
                          <a:cs typeface="+mn-cs"/>
                        </a:rPr>
                        <a:t>75 %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34702">
                <a:tc>
                  <a:txBody>
                    <a:bodyPr/>
                    <a:lstStyle/>
                    <a:p>
                      <a:pPr marL="177800" indent="0" algn="l">
                        <a:defRPr/>
                      </a:pPr>
                      <a:r>
                        <a:rPr lang="cs-CZ" sz="1400" u="none" strike="noStrike"/>
                        <a:t>Vyúčtováno</a:t>
                      </a:r>
                      <a:endParaRPr sz="2000"/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>
                        <a:defRPr/>
                      </a:pPr>
                      <a:r>
                        <a:rPr lang="cs-CZ" sz="1100" b="1" i="0" u="none" strike="noStrike" dirty="0">
                          <a:solidFill>
                            <a:schemeClr val="accent1"/>
                          </a:solidFill>
                          <a:latin typeface="Segoe UI"/>
                          <a:ea typeface="+mn-ea"/>
                          <a:cs typeface="+mn-cs"/>
                        </a:rPr>
                        <a:t>341 768 431</a:t>
                      </a:r>
                      <a:endParaRPr dirty="0"/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fontAlgn="ctr">
                        <a:buNone/>
                        <a:defRPr/>
                      </a:pPr>
                      <a:r>
                        <a:rPr lang="cs-CZ" sz="1100" b="1" i="0" u="none" strike="noStrike" dirty="0">
                          <a:solidFill>
                            <a:schemeClr val="accent1"/>
                          </a:solidFill>
                          <a:latin typeface="Segoe UI"/>
                          <a:ea typeface="+mn-ea"/>
                          <a:cs typeface="+mn-cs"/>
                        </a:rPr>
                        <a:t>5,8 %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>
                        <a:defRPr/>
                      </a:pPr>
                      <a:r>
                        <a:rPr lang="cs-CZ" sz="1100" b="1" i="0" u="none" strike="noStrike" dirty="0">
                          <a:solidFill>
                            <a:schemeClr val="accent2"/>
                          </a:solidFill>
                          <a:latin typeface="Segoe UI"/>
                          <a:ea typeface="+mn-ea"/>
                          <a:cs typeface="+mn-cs"/>
                        </a:rPr>
                        <a:t>829 968 511</a:t>
                      </a:r>
                      <a:endParaRPr dirty="0"/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fontAlgn="ctr">
                        <a:buNone/>
                        <a:defRPr/>
                      </a:pPr>
                      <a:r>
                        <a:rPr lang="cs-CZ" sz="1100" b="1" i="0" u="none" strike="noStrike" dirty="0">
                          <a:solidFill>
                            <a:schemeClr val="accent2"/>
                          </a:solidFill>
                          <a:latin typeface="Segoe UI"/>
                          <a:ea typeface="+mn-ea"/>
                          <a:cs typeface="+mn-cs"/>
                        </a:rPr>
                        <a:t>5,6 %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>
                        <a:defRPr/>
                      </a:pPr>
                      <a:r>
                        <a:rPr lang="cs-CZ" sz="1100" b="1" i="0" u="none" strike="noStrike" dirty="0">
                          <a:solidFill>
                            <a:schemeClr val="accent3"/>
                          </a:solidFill>
                          <a:latin typeface="Segoe UI"/>
                          <a:ea typeface="+mn-ea"/>
                          <a:cs typeface="+mn-cs"/>
                        </a:rPr>
                        <a:t>2 571 864 314</a:t>
                      </a:r>
                      <a:endParaRPr dirty="0"/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fontAlgn="ctr">
                        <a:buNone/>
                      </a:pPr>
                      <a:r>
                        <a:rPr lang="cs-CZ" sz="1100" b="1" i="1" u="none" strike="noStrike" dirty="0">
                          <a:solidFill>
                            <a:srgbClr val="FF0000"/>
                          </a:solidFill>
                          <a:latin typeface="Segoe UI"/>
                          <a:ea typeface="+mn-ea"/>
                          <a:cs typeface="+mn-cs"/>
                        </a:rPr>
                        <a:t>14,4 %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>
                        <a:defRPr/>
                      </a:pPr>
                      <a:r>
                        <a:rPr lang="cs-CZ" sz="1100" b="1" i="0" u="none" strike="noStrike" dirty="0">
                          <a:solidFill>
                            <a:srgbClr val="000000"/>
                          </a:solidFill>
                          <a:latin typeface="Segoe UI"/>
                          <a:ea typeface="+mn-ea"/>
                          <a:cs typeface="+mn-cs"/>
                        </a:rPr>
                        <a:t>4 234 828 846</a:t>
                      </a:r>
                      <a:endParaRPr dirty="0"/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100" b="1" i="1" u="none" strike="noStrike" dirty="0">
                          <a:solidFill>
                            <a:srgbClr val="000000"/>
                          </a:solidFill>
                          <a:latin typeface="Segoe UI"/>
                          <a:ea typeface="+mn-ea"/>
                          <a:cs typeface="+mn-cs"/>
                        </a:rPr>
                        <a:t>10,5 %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61437">
                <a:tc>
                  <a:txBody>
                    <a:bodyPr/>
                    <a:lstStyle/>
                    <a:p>
                      <a:pPr marL="177800" indent="0" algn="r">
                        <a:defRPr/>
                      </a:pPr>
                      <a:r>
                        <a:rPr lang="cs-CZ" sz="1200" i="1" u="none" strike="noStrike"/>
                        <a:t>Milník MMR-NOK k 30.6.2025</a:t>
                      </a:r>
                      <a:endParaRPr sz="1800" i="1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>
                        <a:defRPr/>
                      </a:pPr>
                      <a:r>
                        <a:rPr lang="cs-CZ" sz="1100" b="0" i="1" u="none" strike="noStrike" dirty="0">
                          <a:solidFill>
                            <a:srgbClr val="000000"/>
                          </a:solidFill>
                          <a:latin typeface="Segoe UI"/>
                          <a:ea typeface="+mn-ea"/>
                          <a:cs typeface="+mn-cs"/>
                        </a:rPr>
                        <a:t>1 184 150 057</a:t>
                      </a:r>
                      <a:endParaRPr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fontAlgn="ctr">
                        <a:buNone/>
                        <a:defRPr/>
                      </a:pPr>
                      <a:r>
                        <a:rPr lang="cs-CZ" sz="1100" b="0" i="1" u="none" strike="noStrike" dirty="0">
                          <a:solidFill>
                            <a:srgbClr val="000000"/>
                          </a:solidFill>
                          <a:latin typeface="Segoe UI"/>
                          <a:ea typeface="+mn-ea"/>
                          <a:cs typeface="+mn-cs"/>
                        </a:rPr>
                        <a:t>20 %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>
                        <a:defRPr/>
                      </a:pPr>
                      <a:r>
                        <a:rPr lang="cs-CZ" sz="1100" b="0" i="1" u="none" strike="noStrike" dirty="0">
                          <a:solidFill>
                            <a:srgbClr val="000000"/>
                          </a:solidFill>
                          <a:latin typeface="Segoe UI"/>
                          <a:ea typeface="+mn-ea"/>
                          <a:cs typeface="+mn-cs"/>
                        </a:rPr>
                        <a:t>2 987 463 560</a:t>
                      </a:r>
                      <a:endParaRPr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fontAlgn="ctr">
                        <a:buNone/>
                      </a:pPr>
                      <a:r>
                        <a:rPr lang="cs-CZ" sz="1100" b="0" i="1" u="none" strike="noStrike" dirty="0">
                          <a:solidFill>
                            <a:srgbClr val="000000"/>
                          </a:solidFill>
                          <a:latin typeface="Segoe UI"/>
                          <a:ea typeface="+mn-ea"/>
                          <a:cs typeface="+mn-cs"/>
                        </a:rPr>
                        <a:t>20 %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>
                        <a:defRPr/>
                      </a:pPr>
                      <a:r>
                        <a:rPr lang="cs-CZ" sz="1100" b="0" i="1" u="none" strike="noStrike" dirty="0">
                          <a:solidFill>
                            <a:srgbClr val="000000"/>
                          </a:solidFill>
                          <a:latin typeface="Segoe UI"/>
                          <a:ea typeface="+mn-ea"/>
                          <a:cs typeface="+mn-cs"/>
                        </a:rPr>
                        <a:t>3 567 929 279</a:t>
                      </a:r>
                      <a:endParaRPr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fontAlgn="ctr">
                        <a:buNone/>
                      </a:pPr>
                      <a:r>
                        <a:rPr lang="cs-CZ" sz="1100" b="0" i="1" u="none" strike="noStrike" dirty="0">
                          <a:solidFill>
                            <a:srgbClr val="000000"/>
                          </a:solidFill>
                          <a:latin typeface="Segoe UI"/>
                          <a:ea typeface="+mn-ea"/>
                          <a:cs typeface="+mn-cs"/>
                        </a:rPr>
                        <a:t>20 %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>
                        <a:defRPr/>
                      </a:pPr>
                      <a:r>
                        <a:rPr lang="cs-CZ" sz="1100" b="0" i="1" u="none" strike="noStrike" dirty="0">
                          <a:solidFill>
                            <a:srgbClr val="000000"/>
                          </a:solidFill>
                          <a:latin typeface="Segoe UI"/>
                          <a:ea typeface="+mn-ea"/>
                          <a:cs typeface="+mn-cs"/>
                        </a:rPr>
                        <a:t>8 062 023 848</a:t>
                      </a:r>
                      <a:endParaRPr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100" b="0" i="1" u="none" strike="noStrike" dirty="0">
                          <a:solidFill>
                            <a:srgbClr val="000000"/>
                          </a:solidFill>
                          <a:latin typeface="Segoe UI"/>
                          <a:ea typeface="+mn-ea"/>
                          <a:cs typeface="+mn-cs"/>
                        </a:rPr>
                        <a:t>20 %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61437">
                <a:tc>
                  <a:txBody>
                    <a:bodyPr/>
                    <a:lstStyle/>
                    <a:p>
                      <a:pPr marL="177800" marR="0" lvl="0" indent="0" algn="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 sz="1200" i="1" u="none" strike="noStrike" dirty="0">
                          <a:solidFill>
                            <a:schemeClr val="dk1"/>
                          </a:solidFill>
                          <a:latin typeface="Calibri"/>
                          <a:ea typeface="Arial"/>
                          <a:cs typeface="Arial"/>
                        </a:rPr>
                        <a:t>Milník MMR-NOK k 31.12.2025</a:t>
                      </a:r>
                      <a:endParaRPr dirty="0"/>
                    </a:p>
                    <a:p>
                      <a:pPr marL="177800" indent="0" algn="r">
                        <a:defRPr/>
                      </a:pPr>
                      <a:endParaRPr sz="1800" i="1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>
                        <a:defRPr/>
                      </a:pPr>
                      <a:r>
                        <a:rPr lang="cs-CZ" sz="1100" b="0" i="1" u="none" strike="noStrike" dirty="0">
                          <a:solidFill>
                            <a:srgbClr val="000000"/>
                          </a:solidFill>
                          <a:latin typeface="Segoe UI"/>
                          <a:ea typeface="+mn-ea"/>
                          <a:cs typeface="+mn-cs"/>
                        </a:rPr>
                        <a:t>1 480 187 572</a:t>
                      </a:r>
                      <a:endParaRPr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fontAlgn="ctr">
                        <a:buNone/>
                        <a:defRPr/>
                      </a:pPr>
                      <a:r>
                        <a:rPr lang="cs-CZ" sz="1100" b="0" i="1" u="none" strike="noStrike" dirty="0">
                          <a:solidFill>
                            <a:srgbClr val="000000"/>
                          </a:solidFill>
                          <a:latin typeface="Segoe UI"/>
                          <a:ea typeface="+mn-ea"/>
                          <a:cs typeface="+mn-cs"/>
                        </a:rPr>
                        <a:t>25 %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>
                        <a:defRPr/>
                      </a:pPr>
                      <a:r>
                        <a:rPr lang="cs-CZ" sz="1100" b="0" i="1" u="none" strike="noStrike">
                          <a:solidFill>
                            <a:srgbClr val="000000"/>
                          </a:solidFill>
                          <a:latin typeface="Segoe UI"/>
                          <a:ea typeface="+mn-ea"/>
                          <a:cs typeface="+mn-cs"/>
                        </a:rPr>
                        <a:t>3 734 329 450</a:t>
                      </a:r>
                      <a:endParaRPr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fontAlgn="ctr">
                        <a:buNone/>
                      </a:pPr>
                      <a:r>
                        <a:rPr lang="cs-CZ" sz="1100" b="0" i="1" u="none" strike="noStrike" dirty="0">
                          <a:solidFill>
                            <a:srgbClr val="000000"/>
                          </a:solidFill>
                          <a:latin typeface="Segoe UI"/>
                          <a:ea typeface="+mn-ea"/>
                          <a:cs typeface="+mn-cs"/>
                        </a:rPr>
                        <a:t>25 %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>
                        <a:defRPr/>
                      </a:pPr>
                      <a:r>
                        <a:rPr lang="cs-CZ" sz="1100" b="0" i="1" u="none" strike="noStrike" dirty="0">
                          <a:solidFill>
                            <a:srgbClr val="000000"/>
                          </a:solidFill>
                          <a:latin typeface="Segoe UI"/>
                          <a:ea typeface="+mn-ea"/>
                          <a:cs typeface="+mn-cs"/>
                        </a:rPr>
                        <a:t>4 459 911 599</a:t>
                      </a:r>
                      <a:endParaRPr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fontAlgn="ctr">
                        <a:buNone/>
                      </a:pPr>
                      <a:r>
                        <a:rPr lang="cs-CZ" sz="1100" b="0" i="1" u="none" strike="noStrike" dirty="0">
                          <a:solidFill>
                            <a:srgbClr val="000000"/>
                          </a:solidFill>
                          <a:latin typeface="Segoe UI"/>
                          <a:ea typeface="+mn-ea"/>
                          <a:cs typeface="+mn-cs"/>
                        </a:rPr>
                        <a:t>25 %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>
                        <a:defRPr/>
                      </a:pPr>
                      <a:r>
                        <a:rPr lang="cs-CZ" sz="1100" b="0" i="1" u="none" strike="noStrike" dirty="0">
                          <a:solidFill>
                            <a:srgbClr val="000000"/>
                          </a:solidFill>
                          <a:latin typeface="Segoe UI"/>
                          <a:ea typeface="+mn-ea"/>
                          <a:cs typeface="+mn-cs"/>
                        </a:rPr>
                        <a:t>10 077 529 810</a:t>
                      </a:r>
                      <a:endParaRPr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100" b="0" i="1" u="none" strike="noStrike" dirty="0">
                          <a:solidFill>
                            <a:srgbClr val="000000"/>
                          </a:solidFill>
                          <a:latin typeface="Segoe UI"/>
                          <a:ea typeface="+mn-ea"/>
                          <a:cs typeface="+mn-cs"/>
                        </a:rPr>
                        <a:t>25 %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pic>
        <p:nvPicPr>
          <p:cNvPr id="4" name="Obrázek 3"/>
          <p:cNvPicPr/>
          <p:nvPr/>
        </p:nvPicPr>
        <p:blipFill>
          <a:blip r:embed="rId3"/>
          <a:stretch/>
        </p:blipFill>
        <p:spPr bwMode="auto">
          <a:xfrm>
            <a:off x="4212000" y="980728"/>
            <a:ext cx="720000" cy="72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Obrázek 4"/>
          <p:cNvPicPr/>
          <p:nvPr/>
        </p:nvPicPr>
        <p:blipFill>
          <a:blip r:embed="rId4"/>
          <a:stretch/>
        </p:blipFill>
        <p:spPr bwMode="auto">
          <a:xfrm>
            <a:off x="6384032" y="1019103"/>
            <a:ext cx="720000" cy="72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Obrázek 6"/>
          <p:cNvPicPr/>
          <p:nvPr/>
        </p:nvPicPr>
        <p:blipFill>
          <a:blip r:embed="rId5"/>
          <a:stretch/>
        </p:blipFill>
        <p:spPr bwMode="auto">
          <a:xfrm>
            <a:off x="8400256" y="979950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Ovál 2"/>
          <p:cNvSpPr/>
          <p:nvPr/>
        </p:nvSpPr>
        <p:spPr bwMode="auto">
          <a:xfrm>
            <a:off x="10416480" y="979950"/>
            <a:ext cx="720000" cy="725562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cs-CZ" sz="1800" b="0" i="0" u="none" strike="noStrike" cap="none" spc="0">
              <a:ln>
                <a:noFill/>
              </a:ln>
              <a:solidFill>
                <a:srgbClr val="FFFFFF"/>
              </a:solidFill>
              <a:latin typeface="Calibri"/>
              <a:cs typeface="Arial"/>
            </a:endParaRPr>
          </a:p>
        </p:txBody>
      </p:sp>
      <p:sp>
        <p:nvSpPr>
          <p:cNvPr id="11" name="TextovéPole 10"/>
          <p:cNvSpPr txBox="1"/>
          <p:nvPr/>
        </p:nvSpPr>
        <p:spPr bwMode="auto">
          <a:xfrm>
            <a:off x="10416480" y="1155284"/>
            <a:ext cx="72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cs-CZ" sz="1800" b="1" i="0" u="none" strike="noStrike" cap="none" spc="0">
                <a:ln>
                  <a:noFill/>
                </a:ln>
                <a:solidFill>
                  <a:srgbClr val="FFFFFF"/>
                </a:solidFill>
                <a:latin typeface="Calibri"/>
                <a:cs typeface="Arial"/>
              </a:rPr>
              <a:t>OPST</a:t>
            </a:r>
            <a:endParaRPr sz="1800" b="0" i="0" u="none" strike="noStrike" cap="none" spc="0">
              <a:ln>
                <a:noFill/>
              </a:ln>
              <a:solidFill>
                <a:srgbClr val="000000"/>
              </a:solidFill>
              <a:latin typeface="Calibri"/>
              <a:cs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312705182" name="Zástupný nadpis 1"/>
          <p:cNvSpPr>
            <a:spLocks noGrp="1"/>
          </p:cNvSpPr>
          <p:nvPr/>
        </p:nvSpPr>
        <p:spPr bwMode="auto">
          <a:xfrm>
            <a:off x="401009" y="155825"/>
            <a:ext cx="11159929" cy="66941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3200" b="1">
                <a:solidFill>
                  <a:schemeClr val="bg1"/>
                </a:solidFill>
                <a:latin typeface="Segoe UI"/>
                <a:ea typeface="+mj-ea"/>
                <a:cs typeface="Segoe UI"/>
              </a:defRPr>
            </a:lvl1pPr>
          </a:lstStyle>
          <a:p>
            <a:pPr marL="0" marR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dirty="0"/>
              <a:t>Stav </a:t>
            </a:r>
            <a:r>
              <a:rPr lang="cs-CZ" dirty="0"/>
              <a:t>výzev</a:t>
            </a:r>
            <a:r>
              <a:rPr dirty="0"/>
              <a:t> v KVK k </a:t>
            </a:r>
            <a:r>
              <a:rPr lang="cs-CZ" dirty="0"/>
              <a:t>12. 9. </a:t>
            </a:r>
            <a:r>
              <a:rPr dirty="0"/>
              <a:t>202</a:t>
            </a:r>
            <a:r>
              <a:rPr lang="cs-CZ" dirty="0"/>
              <a:t>5</a:t>
            </a:r>
            <a:r>
              <a:rPr dirty="0"/>
              <a:t> </a:t>
            </a:r>
            <a:br>
              <a:rPr lang="cs-CZ" dirty="0"/>
            </a:br>
            <a:r>
              <a:rPr sz="1600" dirty="0"/>
              <a:t>(</a:t>
            </a:r>
            <a:r>
              <a:rPr sz="1600" dirty="0" err="1"/>
              <a:t>Úvěr</a:t>
            </a:r>
            <a:r>
              <a:rPr sz="1600" dirty="0"/>
              <a:t> </a:t>
            </a:r>
            <a:r>
              <a:rPr sz="1600" dirty="0" err="1"/>
              <a:t>Transformace</a:t>
            </a:r>
            <a:r>
              <a:rPr sz="1600" dirty="0"/>
              <a:t>, data k </a:t>
            </a:r>
            <a:r>
              <a:rPr lang="cs-CZ" sz="1600" dirty="0"/>
              <a:t>31. 7. 2025</a:t>
            </a:r>
            <a:r>
              <a:rPr sz="1600" dirty="0"/>
              <a:t>)</a:t>
            </a:r>
            <a:endParaRPr dirty="0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5264415"/>
              </p:ext>
            </p:extLst>
          </p:nvPr>
        </p:nvGraphicFramePr>
        <p:xfrm>
          <a:off x="193870" y="1340768"/>
          <a:ext cx="11662768" cy="4463934"/>
        </p:xfrm>
        <a:graphic>
          <a:graphicData uri="http://schemas.openxmlformats.org/drawingml/2006/table">
            <a:tbl>
              <a:tblPr/>
              <a:tblGrid>
                <a:gridCol w="28903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05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344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0519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0684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603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9505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857974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1000" b="1" i="0" u="none" strike="noStrike">
                          <a:solidFill>
                            <a:srgbClr val="FFFFFF"/>
                          </a:solidFill>
                          <a:latin typeface="Segoe UI"/>
                        </a:rPr>
                        <a:t>Název výzvy</a:t>
                      </a:r>
                      <a:endParaRPr/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E1F6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1000" b="1" i="0" u="none" strike="noStrike">
                          <a:solidFill>
                            <a:srgbClr val="FFFFFF"/>
                          </a:solidFill>
                          <a:latin typeface="Segoe UI"/>
                        </a:rPr>
                        <a:t>Termín ukončení příjmu žádostí</a:t>
                      </a:r>
                      <a:endParaRPr/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E1F6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1000" b="1" i="0" u="none" strike="noStrike">
                          <a:solidFill>
                            <a:srgbClr val="FFFFFF"/>
                          </a:solidFill>
                          <a:latin typeface="Segoe UI"/>
                        </a:rPr>
                        <a:t>Počet žádostí v aktivním stavu</a:t>
                      </a:r>
                      <a:endParaRPr/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E1F6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1000" b="1" i="0" u="none" strike="noStrike">
                          <a:solidFill>
                            <a:srgbClr val="FFFFFF"/>
                          </a:solidFill>
                          <a:latin typeface="Segoe UI"/>
                        </a:rPr>
                        <a:t>Finanční objem žádostí v aktivním stavu</a:t>
                      </a:r>
                      <a:endParaRPr/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E1F6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1000" b="1" i="0" u="none" strike="noStrike">
                          <a:solidFill>
                            <a:srgbClr val="FFFFFF"/>
                          </a:solidFill>
                          <a:latin typeface="Segoe UI"/>
                        </a:rPr>
                        <a:t>Finanční objem žádostí s právním aktem / uzavřenou smlouvou (FN)</a:t>
                      </a:r>
                      <a:endParaRPr/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E1F6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1000" b="1" i="0" u="none" strike="noStrike">
                          <a:solidFill>
                            <a:srgbClr val="FFFFFF"/>
                          </a:solidFill>
                          <a:latin typeface="Segoe UI"/>
                        </a:rPr>
                        <a:t>Alokace výzvy (příspěvek EU</a:t>
                      </a:r>
                      <a:endParaRPr/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E1F6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1000" b="1" i="0" u="none" strike="noStrike">
                          <a:solidFill>
                            <a:srgbClr val="FFFFFF"/>
                          </a:solidFill>
                          <a:latin typeface="Segoe UI"/>
                        </a:rPr>
                        <a:t>Naplněnost výzvy</a:t>
                      </a:r>
                      <a:endParaRPr/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E1F6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0596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Regionální školství - rozšířená výzva KVK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06.02.2026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16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1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300 870 439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1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200 000 000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>
                          <a:solidFill>
                            <a:srgbClr val="9C0006"/>
                          </a:solidFill>
                          <a:effectLst/>
                          <a:latin typeface="Segoe UI" panose="020B0502040204020203" pitchFamily="34" charset="0"/>
                        </a:rPr>
                        <a:t>150,44%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0596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Regionální školství KVK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19.05.2025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16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1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252 083 527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1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213 061 147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220 000 000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>
                          <a:solidFill>
                            <a:srgbClr val="9C0006"/>
                          </a:solidFill>
                          <a:effectLst/>
                          <a:latin typeface="Segoe UI" panose="020B0502040204020203" pitchFamily="34" charset="0"/>
                        </a:rPr>
                        <a:t>114,58%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0596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Obnova území - Veřejné služby, kultura, sport, rekreace KVK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31.12.2024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17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1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436 231 861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1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366 161 975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400 000 000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>
                          <a:solidFill>
                            <a:srgbClr val="9C0006"/>
                          </a:solidFill>
                          <a:effectLst/>
                          <a:latin typeface="Segoe UI" panose="020B0502040204020203" pitchFamily="34" charset="0"/>
                        </a:rPr>
                        <a:t>109,06%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0596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Vouchery pro podnikatele KVK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06.10.2023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1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30 000 000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1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30 000 000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30 000 000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100,00%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0596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Předprojektová příprava Strategických projektů a brownfieldů KVK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31.12.2023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1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16 654 000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1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16 654 000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16 654 000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100,00%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0596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Náborové příspěvky pro učitele KVK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20.04.2024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1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22 500 000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1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22 500 000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22 500 000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100,00%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0596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Podpora projektů pro veřejný sektor KVK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30.04.2024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1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50 000 000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1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50 000 000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50 000 000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100,00%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0596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Kreativní vouchery pro veřejný sektor KVK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30.10.2024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1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30 000 000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1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30 000 000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30 000 000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100,00%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0596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Odborné učebny KVK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31.12.2023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13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1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337 931 591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1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337 931 591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338 000 000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99,98%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60596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Strategické projekty KVK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31.12.2023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1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2 879 364 102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1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2 879 364 102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2 900 000 000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99,29%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312705182" name="Zástupný nadpis 1"/>
          <p:cNvSpPr>
            <a:spLocks noGrp="1"/>
          </p:cNvSpPr>
          <p:nvPr/>
        </p:nvSpPr>
        <p:spPr bwMode="auto">
          <a:xfrm>
            <a:off x="401009" y="155825"/>
            <a:ext cx="11159929" cy="66941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3200" b="1">
                <a:solidFill>
                  <a:schemeClr val="bg1"/>
                </a:solidFill>
                <a:latin typeface="Segoe UI"/>
                <a:ea typeface="+mj-ea"/>
                <a:cs typeface="Segoe UI"/>
              </a:defRPr>
            </a:lvl1pPr>
          </a:lstStyle>
          <a:p>
            <a:pPr marL="0" marR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dirty="0"/>
              <a:t>Stav </a:t>
            </a:r>
            <a:r>
              <a:rPr lang="cs-CZ" dirty="0"/>
              <a:t>výzev</a:t>
            </a:r>
            <a:r>
              <a:rPr dirty="0"/>
              <a:t> v KVK k </a:t>
            </a:r>
            <a:r>
              <a:rPr lang="cs-CZ" dirty="0"/>
              <a:t>12. 9. </a:t>
            </a:r>
            <a:r>
              <a:rPr dirty="0"/>
              <a:t>202</a:t>
            </a:r>
            <a:r>
              <a:rPr lang="cs-CZ" dirty="0"/>
              <a:t>5</a:t>
            </a:r>
            <a:r>
              <a:rPr dirty="0"/>
              <a:t> </a:t>
            </a:r>
            <a:br>
              <a:rPr lang="cs-CZ" dirty="0"/>
            </a:br>
            <a:r>
              <a:rPr sz="1600" dirty="0"/>
              <a:t>(</a:t>
            </a:r>
            <a:r>
              <a:rPr sz="1600" dirty="0" err="1"/>
              <a:t>Úvěr</a:t>
            </a:r>
            <a:r>
              <a:rPr sz="1600" dirty="0"/>
              <a:t> </a:t>
            </a:r>
            <a:r>
              <a:rPr sz="1600" dirty="0" err="1"/>
              <a:t>Transformace</a:t>
            </a:r>
            <a:r>
              <a:rPr sz="1600" dirty="0"/>
              <a:t>, data k </a:t>
            </a:r>
            <a:r>
              <a:rPr lang="cs-CZ" sz="1600" dirty="0"/>
              <a:t>31. 7. 2025</a:t>
            </a:r>
            <a:r>
              <a:rPr sz="1600" dirty="0"/>
              <a:t>)</a:t>
            </a:r>
            <a:endParaRPr dirty="0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6573652"/>
              </p:ext>
            </p:extLst>
          </p:nvPr>
        </p:nvGraphicFramePr>
        <p:xfrm>
          <a:off x="193870" y="1340768"/>
          <a:ext cx="11662768" cy="4463934"/>
        </p:xfrm>
        <a:graphic>
          <a:graphicData uri="http://schemas.openxmlformats.org/drawingml/2006/table">
            <a:tbl>
              <a:tblPr/>
              <a:tblGrid>
                <a:gridCol w="28903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05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344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0519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0684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603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9505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857974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1000" b="1" i="0" u="none" strike="noStrike">
                          <a:solidFill>
                            <a:srgbClr val="FFFFFF"/>
                          </a:solidFill>
                          <a:latin typeface="Segoe UI"/>
                        </a:rPr>
                        <a:t>Název výzvy</a:t>
                      </a:r>
                      <a:endParaRPr/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E1F6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1000" b="1" i="0" u="none" strike="noStrike">
                          <a:solidFill>
                            <a:srgbClr val="FFFFFF"/>
                          </a:solidFill>
                          <a:latin typeface="Segoe UI"/>
                        </a:rPr>
                        <a:t>Termín ukončení příjmu žádostí</a:t>
                      </a:r>
                      <a:endParaRPr/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E1F6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1000" b="1" i="0" u="none" strike="noStrike">
                          <a:solidFill>
                            <a:srgbClr val="FFFFFF"/>
                          </a:solidFill>
                          <a:latin typeface="Segoe UI"/>
                        </a:rPr>
                        <a:t>Počet žádostí v aktivním stavu</a:t>
                      </a:r>
                      <a:endParaRPr/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E1F6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1000" b="1" i="0" u="none" strike="noStrike">
                          <a:solidFill>
                            <a:srgbClr val="FFFFFF"/>
                          </a:solidFill>
                          <a:latin typeface="Segoe UI"/>
                        </a:rPr>
                        <a:t>Finanční objem žádostí v aktivním stavu</a:t>
                      </a:r>
                      <a:endParaRPr/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E1F6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1000" b="1" i="0" u="none" strike="noStrike">
                          <a:solidFill>
                            <a:srgbClr val="FFFFFF"/>
                          </a:solidFill>
                          <a:latin typeface="Segoe UI"/>
                        </a:rPr>
                        <a:t>Finanční objem žádostí s právním aktem / uzavřenou smlouvou (FN)</a:t>
                      </a:r>
                      <a:endParaRPr/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E1F6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1000" b="1" i="0" u="none" strike="noStrike">
                          <a:solidFill>
                            <a:srgbClr val="FFFFFF"/>
                          </a:solidFill>
                          <a:latin typeface="Segoe UI"/>
                        </a:rPr>
                        <a:t>Alokace výzvy (příspěvek EU</a:t>
                      </a:r>
                      <a:endParaRPr/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E1F6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1000" b="1" i="0" u="none" strike="noStrike">
                          <a:solidFill>
                            <a:srgbClr val="FFFFFF"/>
                          </a:solidFill>
                          <a:latin typeface="Segoe UI"/>
                        </a:rPr>
                        <a:t>Naplněnost výzvy</a:t>
                      </a:r>
                      <a:endParaRPr/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E1F6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0596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Konektivita škol KVK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31.12.2023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46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1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269 474 238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1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269 474 238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280 000 000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96,24%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0596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Úvěr Transformace KVK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31.12.2026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39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1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673 400 000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1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185 900 000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700 000 000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96,20%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0596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Oběhové hospodářství KVK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31.10.2024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1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91 175 000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1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91 175 000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100 000 000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91,18%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0596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Koncepce a příprava projektů obnovy území KVK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31.12.2024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16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1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31 781 571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1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26 309 360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40 000 000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79,45%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0596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Infrastruktura pro další vzdělávání KVK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25.03.2025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7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1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119 179 124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1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2 550 000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150 000 000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79,45%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0596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Rozvoj vodíkových údolí KVK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30.09.2024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1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25 312 133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1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25 312 133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34 500 000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73,37%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0596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Snižovaní energetické náročnosti ve veřejné infrastuktuře KVK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06.01.2026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1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31 865 977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1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50 000 000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63,73%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0596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Obnova území - Veřejné služby, kultura, sport, rekreace KVK II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06.01.2026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1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53 611 438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1" u="none" strike="noStrike" dirty="0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120 000 000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44,68%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0596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Infrastruktura KVK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06.01.2026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1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23 788 138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1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23 788 138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60 000 000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39,65%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60596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Vzdělávání ve firmách KVK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06.01.2026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7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1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13 969 278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1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6 224 847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60 000 000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23,28%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8D18E9E8-2361-0A4D-13BF-CB1670542A22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312705182" name="Zástupný nadpis 1">
            <a:extLst>
              <a:ext uri="{FF2B5EF4-FFF2-40B4-BE49-F238E27FC236}">
                <a16:creationId xmlns:a16="http://schemas.microsoft.com/office/drawing/2014/main" id="{7862E169-42A2-1D53-E54D-123165630CFE}"/>
              </a:ext>
            </a:extLst>
          </p:cNvPr>
          <p:cNvSpPr>
            <a:spLocks noGrp="1"/>
          </p:cNvSpPr>
          <p:nvPr/>
        </p:nvSpPr>
        <p:spPr bwMode="auto">
          <a:xfrm>
            <a:off x="401009" y="155825"/>
            <a:ext cx="11159929" cy="66941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3200" b="1">
                <a:solidFill>
                  <a:schemeClr val="bg1"/>
                </a:solidFill>
                <a:latin typeface="Segoe UI"/>
                <a:ea typeface="+mj-ea"/>
                <a:cs typeface="Segoe UI"/>
              </a:defRPr>
            </a:lvl1pPr>
          </a:lstStyle>
          <a:p>
            <a:pPr marL="0" marR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dirty="0"/>
              <a:t>Stav </a:t>
            </a:r>
            <a:r>
              <a:rPr lang="cs-CZ" dirty="0"/>
              <a:t>výzev</a:t>
            </a:r>
            <a:r>
              <a:rPr dirty="0"/>
              <a:t> v KVK k </a:t>
            </a:r>
            <a:r>
              <a:rPr lang="cs-CZ" dirty="0"/>
              <a:t>12. 9. </a:t>
            </a:r>
            <a:r>
              <a:rPr dirty="0"/>
              <a:t>202</a:t>
            </a:r>
            <a:r>
              <a:rPr lang="cs-CZ" dirty="0"/>
              <a:t>5</a:t>
            </a:r>
            <a:r>
              <a:rPr dirty="0"/>
              <a:t> </a:t>
            </a:r>
            <a:br>
              <a:rPr lang="cs-CZ" dirty="0"/>
            </a:br>
            <a:r>
              <a:rPr sz="1600" dirty="0"/>
              <a:t>(</a:t>
            </a:r>
            <a:r>
              <a:rPr sz="1600" dirty="0" err="1"/>
              <a:t>Úvěr</a:t>
            </a:r>
            <a:r>
              <a:rPr sz="1600" dirty="0"/>
              <a:t> </a:t>
            </a:r>
            <a:r>
              <a:rPr sz="1600" dirty="0" err="1"/>
              <a:t>Transformace</a:t>
            </a:r>
            <a:r>
              <a:rPr sz="1600" dirty="0"/>
              <a:t>, data k </a:t>
            </a:r>
            <a:r>
              <a:rPr lang="cs-CZ" sz="1600" dirty="0"/>
              <a:t>31. 7. 2025</a:t>
            </a:r>
            <a:r>
              <a:rPr sz="1600" dirty="0"/>
              <a:t>)</a:t>
            </a:r>
            <a:endParaRPr dirty="0"/>
          </a:p>
        </p:txBody>
      </p:sp>
      <p:graphicFrame>
        <p:nvGraphicFramePr>
          <p:cNvPr id="4" name="Tabulka 3">
            <a:extLst>
              <a:ext uri="{FF2B5EF4-FFF2-40B4-BE49-F238E27FC236}">
                <a16:creationId xmlns:a16="http://schemas.microsoft.com/office/drawing/2014/main" id="{E377F0D4-378B-7137-4777-88F6DF73D0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783487"/>
              </p:ext>
            </p:extLst>
          </p:nvPr>
        </p:nvGraphicFramePr>
        <p:xfrm>
          <a:off x="193870" y="1340768"/>
          <a:ext cx="11662768" cy="3021550"/>
        </p:xfrm>
        <a:graphic>
          <a:graphicData uri="http://schemas.openxmlformats.org/drawingml/2006/table">
            <a:tbl>
              <a:tblPr/>
              <a:tblGrid>
                <a:gridCol w="28903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05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344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0519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0684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603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9505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857974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1000" b="1" i="0" u="none" strike="noStrike">
                          <a:solidFill>
                            <a:srgbClr val="FFFFFF"/>
                          </a:solidFill>
                          <a:latin typeface="Segoe UI"/>
                        </a:rPr>
                        <a:t>Název výzvy</a:t>
                      </a:r>
                      <a:endParaRPr/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E1F6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1000" b="1" i="0" u="none" strike="noStrike">
                          <a:solidFill>
                            <a:srgbClr val="FFFFFF"/>
                          </a:solidFill>
                          <a:latin typeface="Segoe UI"/>
                        </a:rPr>
                        <a:t>Termín ukončení příjmu žádostí</a:t>
                      </a:r>
                      <a:endParaRPr/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E1F6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1000" b="1" i="0" u="none" strike="noStrike">
                          <a:solidFill>
                            <a:srgbClr val="FFFFFF"/>
                          </a:solidFill>
                          <a:latin typeface="Segoe UI"/>
                        </a:rPr>
                        <a:t>Počet žádostí v aktivním stavu</a:t>
                      </a:r>
                      <a:endParaRPr/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E1F6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1000" b="1" i="0" u="none" strike="noStrike">
                          <a:solidFill>
                            <a:srgbClr val="FFFFFF"/>
                          </a:solidFill>
                          <a:latin typeface="Segoe UI"/>
                        </a:rPr>
                        <a:t>Finanční objem žádostí v aktivním stavu</a:t>
                      </a:r>
                      <a:endParaRPr/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E1F6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1000" b="1" i="0" u="none" strike="noStrike">
                          <a:solidFill>
                            <a:srgbClr val="FFFFFF"/>
                          </a:solidFill>
                          <a:latin typeface="Segoe UI"/>
                        </a:rPr>
                        <a:t>Finanční objem žádostí s právním aktem / uzavřenou smlouvou (FN)</a:t>
                      </a:r>
                      <a:endParaRPr/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E1F6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1000" b="1" i="0" u="none" strike="noStrike">
                          <a:solidFill>
                            <a:srgbClr val="FFFFFF"/>
                          </a:solidFill>
                          <a:latin typeface="Segoe UI"/>
                        </a:rPr>
                        <a:t>Alokace výzvy (příspěvek EU</a:t>
                      </a:r>
                      <a:endParaRPr/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E1F6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1000" b="1" i="0" u="none" strike="noStrike">
                          <a:solidFill>
                            <a:srgbClr val="FFFFFF"/>
                          </a:solidFill>
                          <a:latin typeface="Segoe UI"/>
                        </a:rPr>
                        <a:t>Naplněnost výzvy</a:t>
                      </a:r>
                      <a:endParaRPr/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E1F6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0596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Snižování energetické náročnosti veřejných budov KVK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06.01.2026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1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21 207 660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1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100 000 000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21,21%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0596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Posílení sociální stability KVK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06.01.2026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33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1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26 633 821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1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8 616 976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150 000 000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17,76%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0596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Zájmové vzdělávání a osvěta KVK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31.12.2025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5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1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2 108 290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1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497 122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25 000 000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8,43%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0596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Řemeslné inkubátory KVK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06.01.2026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1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2 206 069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1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50 000 000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4,41%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0596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Příroda a krajina KVK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06.01.2026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1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1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60 000 000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0,00%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0596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Budování výzkumných kapacit KVK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06.01.2026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1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1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50 000 000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cs-C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</a:rPr>
                        <a:t>0,00%</a:t>
                      </a:r>
                    </a:p>
                  </a:txBody>
                  <a:tcPr marL="0" marR="0" marT="0" marB="0" anchor="ctr">
                    <a:lnL w="6350" algn="ctr">
                      <a:solidFill>
                        <a:srgbClr val="000000"/>
                      </a:solidFill>
                    </a:lnL>
                    <a:lnR w="6350" algn="ctr">
                      <a:solidFill>
                        <a:srgbClr val="000000"/>
                      </a:solidFill>
                    </a:lnR>
                    <a:lnT w="6350" algn="ctr">
                      <a:solidFill>
                        <a:srgbClr val="000000"/>
                      </a:solidFill>
                    </a:lnT>
                    <a:lnB w="6350" algn="ctr">
                      <a:solidFill>
                        <a:srgbClr val="000000"/>
                      </a:solidFill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31469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95280816" name="Nadpis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pt-BR"/>
              <a:t>Harmonogram výzev na rok 202</a:t>
            </a:r>
            <a:r>
              <a:rPr lang="cs-CZ"/>
              <a:t>5</a:t>
            </a:r>
            <a:endParaRPr/>
          </a:p>
        </p:txBody>
      </p:sp>
      <p:sp>
        <p:nvSpPr>
          <p:cNvPr id="3" name="Zástupný text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cs-CZ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aphicFrame>
        <p:nvGraphicFramePr>
          <p:cNvPr id="1453678576" name="Zástupný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52489247"/>
              </p:ext>
            </p:extLst>
          </p:nvPr>
        </p:nvGraphicFramePr>
        <p:xfrm>
          <a:off x="456183" y="1340767"/>
          <a:ext cx="11280057" cy="4947920"/>
        </p:xfrm>
        <a:graphic>
          <a:graphicData uri="http://schemas.openxmlformats.org/drawingml/2006/table">
            <a:tbl>
              <a:tblPr firstRow="1" bandRow="1"/>
              <a:tblGrid>
                <a:gridCol w="45365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841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561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5031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cs-CZ" sz="1600" b="1">
                          <a:solidFill>
                            <a:schemeClr val="bg1"/>
                          </a:solidFill>
                          <a:latin typeface="Segoe UI"/>
                          <a:cs typeface="Segoe UI"/>
                        </a:rPr>
                        <a:t>Výzva</a:t>
                      </a:r>
                      <a:endParaRPr sz="1600" b="1">
                        <a:solidFill>
                          <a:schemeClr val="bg1"/>
                        </a:solidFill>
                        <a:latin typeface="Segoe UI"/>
                        <a:cs typeface="Segoe UI"/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cs-CZ" sz="1600" b="1">
                          <a:solidFill>
                            <a:schemeClr val="bg1"/>
                          </a:solidFill>
                          <a:latin typeface="Segoe UI"/>
                          <a:cs typeface="Segoe UI"/>
                        </a:rPr>
                        <a:t>Kraje</a:t>
                      </a:r>
                      <a:endParaRPr sz="1600" b="1">
                        <a:solidFill>
                          <a:schemeClr val="bg1"/>
                        </a:solidFill>
                        <a:latin typeface="Segoe UI"/>
                        <a:cs typeface="Segoe UI"/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cs-CZ" sz="1600" b="1">
                          <a:solidFill>
                            <a:schemeClr val="bg1"/>
                          </a:solidFill>
                          <a:latin typeface="Segoe UI"/>
                          <a:cs typeface="Segoe UI"/>
                        </a:rPr>
                        <a:t>Termín vyhlášení / příjem žádostí</a:t>
                      </a:r>
                      <a:endParaRPr sz="1600" b="1">
                        <a:solidFill>
                          <a:schemeClr val="bg1"/>
                        </a:solidFill>
                        <a:latin typeface="Segoe UI"/>
                        <a:cs typeface="Segoe UI"/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cs-CZ" sz="1600" b="1" dirty="0">
                          <a:solidFill>
                            <a:schemeClr val="bg1"/>
                          </a:solidFill>
                          <a:latin typeface="Segoe UI"/>
                          <a:cs typeface="Segoe UI"/>
                        </a:rPr>
                        <a:t>Alokace v milionech Kč </a:t>
                      </a:r>
                      <a:br>
                        <a:rPr lang="cs-CZ" sz="1600" b="1" dirty="0">
                          <a:solidFill>
                            <a:schemeClr val="bg1"/>
                          </a:solidFill>
                          <a:latin typeface="Segoe UI"/>
                          <a:cs typeface="Segoe UI"/>
                        </a:rPr>
                      </a:br>
                      <a:r>
                        <a:rPr lang="cs-CZ" sz="1600" b="1" dirty="0">
                          <a:solidFill>
                            <a:schemeClr val="bg1"/>
                          </a:solidFill>
                          <a:latin typeface="Segoe UI"/>
                          <a:cs typeface="Segoe UI"/>
                        </a:rPr>
                        <a:t>(příspěvek EU)</a:t>
                      </a:r>
                      <a:endParaRPr sz="1600" b="1" dirty="0">
                        <a:solidFill>
                          <a:schemeClr val="bg1"/>
                        </a:solidFill>
                        <a:latin typeface="Segoe UI"/>
                        <a:cs typeface="Segoe UI"/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cs-CZ" sz="1600" b="0" dirty="0">
                          <a:solidFill>
                            <a:schemeClr val="tx1"/>
                          </a:solidFill>
                          <a:latin typeface="Segoe UI"/>
                          <a:cs typeface="Segoe UI"/>
                        </a:rPr>
                        <a:t>Výzkum a vývoj - malé projekty</a:t>
                      </a:r>
                      <a:endParaRPr sz="1600" b="0" dirty="0">
                        <a:solidFill>
                          <a:schemeClr val="tx1"/>
                        </a:solidFill>
                        <a:latin typeface="Segoe UI"/>
                        <a:cs typeface="Segoe UI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cs-CZ" sz="1600" b="1" i="0" u="none" strike="noStrike" cap="none" spc="0">
                          <a:solidFill>
                            <a:srgbClr val="C00000"/>
                          </a:solidFill>
                          <a:latin typeface="Segoe UI"/>
                          <a:ea typeface="Segoe UI"/>
                          <a:cs typeface="Segoe UI"/>
                        </a:rPr>
                        <a:t>KVK</a:t>
                      </a:r>
                      <a:r>
                        <a:rPr lang="cs-CZ" sz="1600" b="0">
                          <a:solidFill>
                            <a:schemeClr val="tx1"/>
                          </a:solidFill>
                          <a:latin typeface="Segoe UI"/>
                          <a:cs typeface="Segoe UI"/>
                        </a:rPr>
                        <a:t>, ULK</a:t>
                      </a:r>
                      <a:endParaRPr sz="1600" b="0">
                        <a:solidFill>
                          <a:schemeClr val="tx1"/>
                        </a:solidFill>
                        <a:latin typeface="Segoe UI"/>
                        <a:cs typeface="Segoe UI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cs-CZ" sz="1600" b="0">
                          <a:solidFill>
                            <a:schemeClr val="tx1"/>
                          </a:solidFill>
                          <a:latin typeface="Segoe UI"/>
                          <a:cs typeface="Segoe UI"/>
                        </a:rPr>
                        <a:t>31.3./15.9. </a:t>
                      </a:r>
                      <a:endParaRPr sz="1600" b="0">
                        <a:solidFill>
                          <a:schemeClr val="tx1"/>
                        </a:solidFill>
                        <a:latin typeface="Segoe UI"/>
                        <a:cs typeface="Segoe UI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cs-CZ" sz="1600" b="0" dirty="0">
                          <a:solidFill>
                            <a:schemeClr val="tx1"/>
                          </a:solidFill>
                          <a:latin typeface="Segoe UI"/>
                          <a:cs typeface="Segoe UI"/>
                        </a:rPr>
                        <a:t>KVK: 50, ULK: 200</a:t>
                      </a:r>
                      <a:endParaRPr sz="1600" b="0" dirty="0">
                        <a:solidFill>
                          <a:schemeClr val="tx1"/>
                        </a:solidFill>
                        <a:latin typeface="Segoe UI"/>
                        <a:cs typeface="Segoe UI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cs-CZ" sz="1600" b="0" dirty="0">
                          <a:solidFill>
                            <a:schemeClr val="tx1"/>
                          </a:solidFill>
                          <a:latin typeface="Segoe UI"/>
                          <a:cs typeface="Segoe UI"/>
                        </a:rPr>
                        <a:t>Navazující příprava strategických projektů</a:t>
                      </a:r>
                      <a:endParaRPr sz="1600" b="0" dirty="0">
                        <a:solidFill>
                          <a:schemeClr val="tx1"/>
                        </a:solidFill>
                        <a:latin typeface="Segoe UI"/>
                        <a:cs typeface="Segoe UI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cs-CZ" sz="1600" b="1" dirty="0">
                          <a:solidFill>
                            <a:srgbClr val="C00000"/>
                          </a:solidFill>
                          <a:latin typeface="Segoe UI"/>
                          <a:cs typeface="Segoe UI"/>
                        </a:rPr>
                        <a:t>KVK</a:t>
                      </a:r>
                      <a:endParaRPr sz="1600" b="1" dirty="0">
                        <a:solidFill>
                          <a:srgbClr val="C00000"/>
                        </a:solidFill>
                        <a:latin typeface="Segoe UI"/>
                        <a:cs typeface="Segoe UI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cs-CZ" sz="1600" dirty="0"/>
                        <a:t>17. 9. / 1. 10.</a:t>
                      </a:r>
                      <a:endParaRPr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cs-CZ" sz="1600" b="0" dirty="0">
                          <a:solidFill>
                            <a:schemeClr val="tx1"/>
                          </a:solidFill>
                          <a:latin typeface="Segoe UI"/>
                          <a:cs typeface="Segoe UI"/>
                        </a:rPr>
                        <a:t>KVK: 20</a:t>
                      </a:r>
                      <a:endParaRPr sz="1600" b="0" dirty="0">
                        <a:solidFill>
                          <a:schemeClr val="tx1"/>
                        </a:solidFill>
                        <a:latin typeface="Segoe UI"/>
                        <a:cs typeface="Segoe UI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747506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cs-CZ" sz="1600" b="0" dirty="0">
                          <a:solidFill>
                            <a:schemeClr val="tx1"/>
                          </a:solidFill>
                          <a:latin typeface="Segoe UI"/>
                          <a:cs typeface="Segoe UI"/>
                        </a:rPr>
                        <a:t>Záruka Transformace</a:t>
                      </a:r>
                      <a:endParaRPr sz="1600" b="0" dirty="0">
                        <a:solidFill>
                          <a:schemeClr val="tx1"/>
                        </a:solidFill>
                        <a:latin typeface="Segoe UI"/>
                        <a:cs typeface="Segoe UI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cs-CZ" sz="1600" b="1" dirty="0">
                          <a:solidFill>
                            <a:srgbClr val="C00000"/>
                          </a:solidFill>
                          <a:latin typeface="Segoe UI"/>
                          <a:cs typeface="Segoe UI"/>
                        </a:rPr>
                        <a:t>KVK</a:t>
                      </a:r>
                      <a:r>
                        <a:rPr lang="cs-CZ" sz="1600" b="0" dirty="0">
                          <a:solidFill>
                            <a:schemeClr val="tx1"/>
                          </a:solidFill>
                          <a:latin typeface="Segoe UI"/>
                          <a:cs typeface="Segoe UI"/>
                        </a:rPr>
                        <a:t>, ULK, MSK</a:t>
                      </a:r>
                      <a:endParaRPr sz="1600" b="1" dirty="0">
                        <a:solidFill>
                          <a:srgbClr val="C00000"/>
                        </a:solidFill>
                        <a:latin typeface="Segoe UI"/>
                        <a:cs typeface="Segoe UI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cs-CZ" sz="1600" b="0" dirty="0">
                          <a:solidFill>
                            <a:schemeClr val="tx1"/>
                          </a:solidFill>
                          <a:latin typeface="Segoe UI"/>
                          <a:cs typeface="Segoe UI"/>
                        </a:rPr>
                        <a:t>30. 9. / 1. 12.</a:t>
                      </a:r>
                      <a:endParaRPr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cs-CZ" sz="1600" b="0" dirty="0">
                          <a:solidFill>
                            <a:schemeClr val="tx1"/>
                          </a:solidFill>
                          <a:latin typeface="Segoe UI"/>
                          <a:cs typeface="Segoe UI"/>
                        </a:rPr>
                        <a:t>KVK: 70, ULK: 135, MSK: 220</a:t>
                      </a:r>
                      <a:endParaRPr sz="1600" b="0" dirty="0">
                        <a:solidFill>
                          <a:schemeClr val="tx1"/>
                        </a:solidFill>
                        <a:latin typeface="Segoe UI"/>
                        <a:cs typeface="Segoe UI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cs-CZ" sz="1600" b="0" dirty="0">
                          <a:solidFill>
                            <a:schemeClr val="tx1"/>
                          </a:solidFill>
                          <a:latin typeface="Segoe UI"/>
                          <a:cs typeface="Segoe UI"/>
                        </a:rPr>
                        <a:t>Filmové vouchery</a:t>
                      </a:r>
                      <a:endParaRPr sz="1600" b="0" dirty="0">
                        <a:solidFill>
                          <a:schemeClr val="tx1"/>
                        </a:solidFill>
                        <a:latin typeface="Segoe UI"/>
                        <a:cs typeface="Segoe UI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cs-CZ" sz="1600" b="1" dirty="0">
                          <a:solidFill>
                            <a:srgbClr val="C00000"/>
                          </a:solidFill>
                          <a:latin typeface="Segoe UI"/>
                          <a:cs typeface="Segoe UI"/>
                        </a:rPr>
                        <a:t>KVK</a:t>
                      </a:r>
                      <a:endParaRPr sz="1600" b="0" dirty="0">
                        <a:solidFill>
                          <a:schemeClr val="tx1"/>
                        </a:solidFill>
                        <a:latin typeface="Segoe UI"/>
                        <a:cs typeface="Segoe UI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cs-CZ" sz="160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15. 10. / 29. 10.</a:t>
                      </a:r>
                      <a:endParaRPr sz="16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cs-CZ" sz="1600" b="0" dirty="0">
                          <a:solidFill>
                            <a:schemeClr val="tx1"/>
                          </a:solidFill>
                          <a:latin typeface="Segoe UI"/>
                          <a:cs typeface="Segoe UI"/>
                        </a:rPr>
                        <a:t>KVK: 30</a:t>
                      </a:r>
                      <a:endParaRPr sz="1600" b="0" dirty="0">
                        <a:solidFill>
                          <a:schemeClr val="tx1"/>
                        </a:solidFill>
                        <a:latin typeface="Segoe UI"/>
                        <a:cs typeface="Segoe UI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cs-CZ" sz="1600" b="0" dirty="0">
                          <a:solidFill>
                            <a:schemeClr val="tx1"/>
                          </a:solidFill>
                          <a:latin typeface="Segoe UI"/>
                          <a:cs typeface="Segoe UI"/>
                        </a:rPr>
                        <a:t>Digitální inovace v oblasti záchranných </a:t>
                      </a:r>
                    </a:p>
                    <a:p>
                      <a:pPr>
                        <a:defRPr/>
                      </a:pPr>
                      <a:r>
                        <a:rPr lang="cs-CZ" sz="1600" b="0" dirty="0">
                          <a:solidFill>
                            <a:schemeClr val="tx1"/>
                          </a:solidFill>
                          <a:latin typeface="Segoe UI"/>
                          <a:cs typeface="Segoe UI"/>
                        </a:rPr>
                        <a:t>a bezpečnostních složek kraje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cs-CZ" sz="1600" b="1" dirty="0">
                          <a:solidFill>
                            <a:srgbClr val="C00000"/>
                          </a:solidFill>
                          <a:latin typeface="Segoe UI"/>
                          <a:cs typeface="Segoe UI"/>
                        </a:rPr>
                        <a:t>KVK</a:t>
                      </a:r>
                      <a:endParaRPr sz="1600" b="1" dirty="0">
                        <a:solidFill>
                          <a:srgbClr val="C00000"/>
                        </a:solidFill>
                        <a:latin typeface="Segoe UI"/>
                        <a:cs typeface="Segoe UI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 sz="1600" b="0" dirty="0">
                          <a:solidFill>
                            <a:schemeClr val="tx1"/>
                          </a:solidFill>
                          <a:latin typeface="Segoe UI"/>
                          <a:cs typeface="Segoe UI"/>
                        </a:rPr>
                        <a:t>15. 10. </a:t>
                      </a:r>
                      <a:r>
                        <a:rPr lang="cs-CZ" sz="1600" dirty="0"/>
                        <a:t>/ 29. 10.</a:t>
                      </a:r>
                      <a:endParaRPr sz="1600" b="0" dirty="0">
                        <a:solidFill>
                          <a:schemeClr val="tx1"/>
                        </a:solidFill>
                        <a:latin typeface="Segoe UI"/>
                        <a:cs typeface="Segoe UI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cs-CZ" sz="1600" b="0" dirty="0">
                          <a:solidFill>
                            <a:schemeClr val="tx1"/>
                          </a:solidFill>
                          <a:latin typeface="Segoe UI"/>
                          <a:cs typeface="Segoe UI"/>
                        </a:rPr>
                        <a:t>MSK: 350</a:t>
                      </a:r>
                      <a:endParaRPr sz="1600" b="0" dirty="0">
                        <a:solidFill>
                          <a:schemeClr val="tx1"/>
                        </a:solidFill>
                        <a:latin typeface="Segoe UI"/>
                        <a:cs typeface="Segoe UI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 defTabSz="914400">
                        <a:tabLst>
                          <a:tab pos="3767137" algn="l"/>
                        </a:tabLst>
                        <a:defRPr/>
                      </a:pPr>
                      <a:r>
                        <a:rPr lang="cs-CZ" sz="1600" b="0" dirty="0">
                          <a:solidFill>
                            <a:schemeClr val="tx1"/>
                          </a:solidFill>
                          <a:latin typeface="Segoe UI"/>
                          <a:ea typeface="+mn-ea"/>
                          <a:cs typeface="Segoe UI"/>
                        </a:rPr>
                        <a:t>Vouchery pro podnikatele II </a:t>
                      </a:r>
                      <a:endParaRPr sz="1600" b="0" dirty="0">
                        <a:solidFill>
                          <a:schemeClr val="tx1"/>
                        </a:solidFill>
                        <a:latin typeface="Segoe UI"/>
                        <a:ea typeface="+mn-ea"/>
                        <a:cs typeface="Segoe UI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b="1">
                          <a:solidFill>
                            <a:srgbClr val="C00000"/>
                          </a:solidFill>
                          <a:latin typeface="Segoe UI"/>
                          <a:ea typeface="+mn-ea"/>
                          <a:cs typeface="Segoe UI"/>
                        </a:rPr>
                        <a:t>KVK</a:t>
                      </a:r>
                      <a:r>
                        <a:rPr lang="cs-CZ" sz="1600" b="0">
                          <a:solidFill>
                            <a:schemeClr val="tx1"/>
                          </a:solidFill>
                          <a:latin typeface="Segoe UI"/>
                          <a:ea typeface="+mn-ea"/>
                          <a:cs typeface="Segoe UI"/>
                        </a:rPr>
                        <a:t>, ULK, MSK</a:t>
                      </a:r>
                      <a:endParaRPr lang="cs-CZ" sz="1600" b="1" dirty="0">
                        <a:solidFill>
                          <a:srgbClr val="C00000"/>
                        </a:solidFill>
                        <a:latin typeface="Segoe UI"/>
                        <a:ea typeface="+mn-ea"/>
                        <a:cs typeface="Segoe UI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>
                        <a:defRPr/>
                      </a:pPr>
                      <a:r>
                        <a:rPr lang="cs-CZ" sz="1600" b="0" dirty="0">
                          <a:solidFill>
                            <a:schemeClr val="tx1"/>
                          </a:solidFill>
                          <a:latin typeface="Segoe UI"/>
                          <a:ea typeface="+mn-ea"/>
                          <a:cs typeface="Segoe UI"/>
                        </a:rPr>
                        <a:t>15. 10.</a:t>
                      </a:r>
                      <a:endParaRPr sz="1600" b="0" dirty="0">
                        <a:solidFill>
                          <a:schemeClr val="tx1"/>
                        </a:solidFill>
                        <a:latin typeface="Segoe UI"/>
                        <a:ea typeface="+mn-ea"/>
                        <a:cs typeface="Segoe UI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n-NO" sz="1600" b="0" dirty="0">
                          <a:solidFill>
                            <a:schemeClr val="tx1"/>
                          </a:solidFill>
                          <a:latin typeface="Segoe UI"/>
                          <a:cs typeface="Segoe UI"/>
                        </a:rPr>
                        <a:t>KVK: </a:t>
                      </a:r>
                      <a:r>
                        <a:rPr lang="cs-CZ" sz="1600" b="0" dirty="0">
                          <a:solidFill>
                            <a:schemeClr val="tx1"/>
                          </a:solidFill>
                          <a:latin typeface="Segoe UI"/>
                          <a:cs typeface="Segoe UI"/>
                        </a:rPr>
                        <a:t>5</a:t>
                      </a:r>
                      <a:r>
                        <a:rPr lang="nn-NO" sz="1600" b="0" dirty="0">
                          <a:solidFill>
                            <a:schemeClr val="tx1"/>
                          </a:solidFill>
                          <a:latin typeface="Segoe UI"/>
                          <a:cs typeface="Segoe UI"/>
                        </a:rPr>
                        <a:t>0, ULK: </a:t>
                      </a:r>
                      <a:r>
                        <a:rPr lang="cs-CZ" sz="1600" b="0" dirty="0">
                          <a:solidFill>
                            <a:schemeClr val="tx1"/>
                          </a:solidFill>
                          <a:latin typeface="Segoe UI"/>
                          <a:cs typeface="Segoe UI"/>
                        </a:rPr>
                        <a:t>215</a:t>
                      </a:r>
                      <a:r>
                        <a:rPr lang="nn-NO" sz="1600" b="0" dirty="0">
                          <a:solidFill>
                            <a:schemeClr val="tx1"/>
                          </a:solidFill>
                          <a:latin typeface="Segoe UI"/>
                          <a:cs typeface="Segoe UI"/>
                        </a:rPr>
                        <a:t>, MSK: </a:t>
                      </a:r>
                      <a:r>
                        <a:rPr lang="cs-CZ" sz="1600" b="0" dirty="0">
                          <a:solidFill>
                            <a:schemeClr val="tx1"/>
                          </a:solidFill>
                          <a:latin typeface="Segoe UI"/>
                          <a:cs typeface="Segoe UI"/>
                        </a:rPr>
                        <a:t>240</a:t>
                      </a:r>
                      <a:endParaRPr sz="1600" b="0" dirty="0">
                        <a:solidFill>
                          <a:schemeClr val="tx1"/>
                        </a:solidFill>
                        <a:latin typeface="Segoe UI"/>
                        <a:ea typeface="+mn-ea"/>
                        <a:cs typeface="Segoe UI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408827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 defTabSz="914400">
                        <a:tabLst>
                          <a:tab pos="3767137" algn="l"/>
                        </a:tabLst>
                        <a:defRPr/>
                      </a:pPr>
                      <a:r>
                        <a:rPr lang="cs-CZ" sz="1600" b="0" dirty="0">
                          <a:solidFill>
                            <a:schemeClr val="tx1"/>
                          </a:solidFill>
                          <a:latin typeface="Segoe UI"/>
                          <a:cs typeface="Segoe UI"/>
                        </a:rPr>
                        <a:t>Regenerace </a:t>
                      </a:r>
                      <a:r>
                        <a:rPr lang="cs-CZ" sz="1600" b="0" dirty="0" err="1">
                          <a:solidFill>
                            <a:schemeClr val="tx1"/>
                          </a:solidFill>
                          <a:latin typeface="Segoe UI"/>
                          <a:cs typeface="Segoe UI"/>
                        </a:rPr>
                        <a:t>brownfields</a:t>
                      </a:r>
                      <a:r>
                        <a:rPr lang="cs-CZ" sz="1600" b="0" dirty="0">
                          <a:solidFill>
                            <a:schemeClr val="tx1"/>
                          </a:solidFill>
                          <a:latin typeface="Segoe UI"/>
                          <a:cs typeface="Segoe UI"/>
                        </a:rPr>
                        <a:t> pro podnikatelské a nepodnikatelské účely</a:t>
                      </a:r>
                      <a:endParaRPr sz="1600" b="0" dirty="0">
                        <a:solidFill>
                          <a:schemeClr val="tx1"/>
                        </a:solidFill>
                        <a:latin typeface="Segoe UI"/>
                        <a:ea typeface="+mn-ea"/>
                        <a:cs typeface="Segoe UI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>
                        <a:defRPr/>
                      </a:pPr>
                      <a:r>
                        <a:rPr lang="cs-CZ" sz="1600" b="1">
                          <a:solidFill>
                            <a:srgbClr val="C00000"/>
                          </a:solidFill>
                          <a:latin typeface="Segoe UI"/>
                          <a:cs typeface="Segoe UI"/>
                        </a:rPr>
                        <a:t>KVK</a:t>
                      </a:r>
                      <a:r>
                        <a:rPr lang="cs-CZ" sz="1600" b="0">
                          <a:solidFill>
                            <a:schemeClr val="tx1"/>
                          </a:solidFill>
                          <a:latin typeface="Segoe UI"/>
                          <a:cs typeface="Segoe UI"/>
                        </a:rPr>
                        <a:t>, ULK</a:t>
                      </a:r>
                      <a:endParaRPr sz="1600" b="1">
                        <a:solidFill>
                          <a:srgbClr val="C00000"/>
                        </a:solidFill>
                        <a:latin typeface="Segoe UI"/>
                        <a:ea typeface="+mn-ea"/>
                        <a:cs typeface="Segoe UI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 sz="1600" b="0" dirty="0">
                          <a:solidFill>
                            <a:schemeClr val="tx1"/>
                          </a:solidFill>
                          <a:latin typeface="Segoe UI"/>
                          <a:cs typeface="Segoe UI"/>
                        </a:rPr>
                        <a:t>2026</a:t>
                      </a:r>
                      <a:endParaRPr sz="1600" b="0" dirty="0">
                        <a:solidFill>
                          <a:schemeClr val="tx1"/>
                        </a:solidFill>
                        <a:latin typeface="Segoe UI"/>
                        <a:ea typeface="+mn-ea"/>
                        <a:cs typeface="Segoe UI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>
                        <a:defRPr/>
                      </a:pPr>
                      <a:r>
                        <a:rPr lang="cs-CZ" sz="1600" b="0">
                          <a:solidFill>
                            <a:schemeClr val="tx1"/>
                          </a:solidFill>
                          <a:latin typeface="Segoe UI"/>
                          <a:cs typeface="Segoe UI"/>
                        </a:rPr>
                        <a:t>KVK: 250, ULK: 880</a:t>
                      </a:r>
                      <a:endParaRPr sz="1600" b="0" dirty="0">
                        <a:solidFill>
                          <a:schemeClr val="tx1"/>
                        </a:solidFill>
                        <a:latin typeface="Segoe UI"/>
                        <a:ea typeface="+mn-ea"/>
                        <a:cs typeface="Segoe UI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52095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tabLst>
                          <a:tab pos="3767137" algn="l"/>
                        </a:tabLst>
                        <a:defRPr/>
                      </a:pPr>
                      <a:r>
                        <a:rPr lang="cs-CZ" sz="1600" b="0" dirty="0">
                          <a:solidFill>
                            <a:schemeClr val="tx1"/>
                          </a:solidFill>
                          <a:latin typeface="Segoe UI"/>
                          <a:cs typeface="Segoe UI"/>
                        </a:rPr>
                        <a:t>Příprava projektů pro VS II</a:t>
                      </a:r>
                      <a:endParaRPr sz="1600" b="0" dirty="0">
                        <a:solidFill>
                          <a:schemeClr val="tx1"/>
                        </a:solidFill>
                        <a:latin typeface="Segoe UI"/>
                        <a:cs typeface="Segoe UI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cs-CZ" sz="1600" b="1" dirty="0">
                          <a:solidFill>
                            <a:srgbClr val="C00000"/>
                          </a:solidFill>
                          <a:latin typeface="Segoe UI"/>
                          <a:cs typeface="Segoe UI"/>
                        </a:rPr>
                        <a:t>KVK</a:t>
                      </a:r>
                      <a:r>
                        <a:rPr lang="cs-CZ" sz="1600" b="0" dirty="0">
                          <a:solidFill>
                            <a:schemeClr val="tx1"/>
                          </a:solidFill>
                          <a:latin typeface="Segoe UI"/>
                          <a:cs typeface="Segoe UI"/>
                        </a:rPr>
                        <a:t>, ULK, MSK</a:t>
                      </a:r>
                      <a:endParaRPr sz="1600" b="1" dirty="0">
                        <a:solidFill>
                          <a:srgbClr val="C00000"/>
                        </a:solidFill>
                        <a:latin typeface="Segoe UI"/>
                        <a:cs typeface="Segoe UI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cs-CZ" sz="1600" b="0" dirty="0">
                          <a:solidFill>
                            <a:schemeClr val="tx1"/>
                          </a:solidFill>
                          <a:latin typeface="Segoe UI"/>
                          <a:cs typeface="Segoe UI"/>
                        </a:rPr>
                        <a:t>2026</a:t>
                      </a:r>
                      <a:endParaRPr sz="1600" b="0" dirty="0">
                        <a:solidFill>
                          <a:schemeClr val="tx1"/>
                        </a:solidFill>
                        <a:latin typeface="Segoe UI"/>
                        <a:cs typeface="Segoe UI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cs-CZ" sz="1600" b="0" dirty="0">
                          <a:solidFill>
                            <a:schemeClr val="tx1"/>
                          </a:solidFill>
                          <a:latin typeface="Segoe UI"/>
                          <a:cs typeface="Segoe UI"/>
                        </a:rPr>
                        <a:t>KVK: 50, ULK: 100, MSK: 100</a:t>
                      </a:r>
                      <a:endParaRPr sz="1600" b="0" dirty="0">
                        <a:solidFill>
                          <a:schemeClr val="tx1"/>
                        </a:solidFill>
                        <a:latin typeface="Segoe UI"/>
                        <a:cs typeface="Segoe UI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308991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 defTabSz="914400">
                        <a:tabLst>
                          <a:tab pos="3767137" algn="l"/>
                        </a:tabLst>
                        <a:defRPr/>
                      </a:pPr>
                      <a:r>
                        <a:rPr lang="cs-CZ" sz="1600" b="0" dirty="0">
                          <a:solidFill>
                            <a:schemeClr val="tx1"/>
                          </a:solidFill>
                          <a:latin typeface="Segoe UI"/>
                          <a:cs typeface="Segoe UI"/>
                        </a:rPr>
                        <a:t>Příprava strategických projektů 2028+</a:t>
                      </a:r>
                      <a:endParaRPr sz="1600" b="0" dirty="0">
                        <a:solidFill>
                          <a:schemeClr val="tx1"/>
                        </a:solidFill>
                        <a:latin typeface="Segoe UI"/>
                        <a:ea typeface="+mn-ea"/>
                        <a:cs typeface="Segoe UI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>
                        <a:defRPr/>
                      </a:pPr>
                      <a:r>
                        <a:rPr lang="cs-CZ" sz="1600" b="1">
                          <a:solidFill>
                            <a:srgbClr val="C00000"/>
                          </a:solidFill>
                          <a:latin typeface="Segoe UI"/>
                          <a:cs typeface="Segoe UI"/>
                        </a:rPr>
                        <a:t>KVK</a:t>
                      </a:r>
                      <a:r>
                        <a:rPr lang="cs-CZ" sz="1600" b="0">
                          <a:solidFill>
                            <a:schemeClr val="tx1"/>
                          </a:solidFill>
                          <a:latin typeface="Segoe UI"/>
                          <a:cs typeface="Segoe UI"/>
                        </a:rPr>
                        <a:t>, ULK, MSK</a:t>
                      </a:r>
                      <a:endParaRPr sz="1600" b="1" dirty="0">
                        <a:solidFill>
                          <a:srgbClr val="C00000"/>
                        </a:solidFill>
                        <a:latin typeface="Segoe UI"/>
                        <a:ea typeface="+mn-ea"/>
                        <a:cs typeface="Segoe UI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>
                        <a:defRPr/>
                      </a:pPr>
                      <a:r>
                        <a:rPr lang="cs-CZ" sz="1600" b="0" dirty="0">
                          <a:solidFill>
                            <a:schemeClr val="tx1"/>
                          </a:solidFill>
                          <a:latin typeface="Segoe UI"/>
                          <a:cs typeface="Segoe UI"/>
                        </a:rPr>
                        <a:t>2026 </a:t>
                      </a:r>
                      <a:endParaRPr sz="1600" b="0" dirty="0">
                        <a:solidFill>
                          <a:schemeClr val="tx1"/>
                        </a:solidFill>
                        <a:latin typeface="Segoe UI"/>
                        <a:ea typeface="+mn-ea"/>
                        <a:cs typeface="Segoe UI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>
                        <a:defRPr/>
                      </a:pPr>
                      <a:r>
                        <a:rPr lang="cs-CZ" sz="1600" b="0" dirty="0">
                          <a:solidFill>
                            <a:schemeClr val="tx1"/>
                          </a:solidFill>
                          <a:latin typeface="Segoe UI"/>
                          <a:cs typeface="Segoe UI"/>
                        </a:rPr>
                        <a:t>KVK: 100, ULK: 100, MSK: 150</a:t>
                      </a:r>
                      <a:endParaRPr sz="1600" b="0" dirty="0">
                        <a:solidFill>
                          <a:schemeClr val="tx1"/>
                        </a:solidFill>
                        <a:latin typeface="Segoe UI"/>
                        <a:ea typeface="+mn-ea"/>
                        <a:cs typeface="Segoe UI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599646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 defTabSz="914400">
                        <a:tabLst>
                          <a:tab pos="3767137" algn="l"/>
                        </a:tabLst>
                        <a:defRPr/>
                      </a:pPr>
                      <a:r>
                        <a:rPr lang="cs-CZ" sz="1600" b="0" dirty="0">
                          <a:solidFill>
                            <a:schemeClr val="tx1"/>
                          </a:solidFill>
                          <a:latin typeface="Segoe UI"/>
                          <a:ea typeface="+mn-ea"/>
                          <a:cs typeface="Segoe UI"/>
                        </a:rPr>
                        <a:t>Kulturní a kreativní centra </a:t>
                      </a:r>
                      <a:endParaRPr sz="1600" b="0" dirty="0">
                        <a:solidFill>
                          <a:schemeClr val="tx1"/>
                        </a:solidFill>
                        <a:latin typeface="Segoe UI"/>
                        <a:ea typeface="+mn-ea"/>
                        <a:cs typeface="Segoe UI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>
                        <a:defRPr/>
                      </a:pPr>
                      <a:r>
                        <a:rPr lang="cs-CZ" sz="1600" b="1" dirty="0">
                          <a:solidFill>
                            <a:srgbClr val="C00000"/>
                          </a:solidFill>
                          <a:latin typeface="Segoe UI"/>
                          <a:ea typeface="+mn-ea"/>
                          <a:cs typeface="Segoe UI"/>
                        </a:rPr>
                        <a:t>KVK</a:t>
                      </a:r>
                      <a:endParaRPr sz="1600" b="1" dirty="0">
                        <a:solidFill>
                          <a:srgbClr val="C00000"/>
                        </a:solidFill>
                        <a:latin typeface="Segoe UI"/>
                        <a:ea typeface="+mn-ea"/>
                        <a:cs typeface="Segoe UI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>
                        <a:defRPr/>
                      </a:pPr>
                      <a:r>
                        <a:rPr lang="cs-CZ" sz="1600" b="0" dirty="0">
                          <a:solidFill>
                            <a:schemeClr val="tx1"/>
                          </a:solidFill>
                          <a:latin typeface="Segoe UI"/>
                          <a:ea typeface="+mn-ea"/>
                          <a:cs typeface="Segoe UI"/>
                        </a:rPr>
                        <a:t>2026</a:t>
                      </a:r>
                      <a:endParaRPr sz="1600" b="0" dirty="0">
                        <a:solidFill>
                          <a:schemeClr val="tx1"/>
                        </a:solidFill>
                        <a:latin typeface="Segoe UI"/>
                        <a:ea typeface="+mn-ea"/>
                        <a:cs typeface="Segoe UI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>
                        <a:defRPr/>
                      </a:pPr>
                      <a:r>
                        <a:rPr lang="cs-CZ" sz="1600" b="0" dirty="0">
                          <a:solidFill>
                            <a:schemeClr val="tx1"/>
                          </a:solidFill>
                          <a:latin typeface="Segoe UI"/>
                          <a:ea typeface="+mn-ea"/>
                          <a:cs typeface="Segoe UI"/>
                        </a:rPr>
                        <a:t>KVK: 70</a:t>
                      </a:r>
                      <a:endParaRPr sz="1600" b="0" dirty="0">
                        <a:solidFill>
                          <a:schemeClr val="tx1"/>
                        </a:solidFill>
                        <a:latin typeface="Segoe UI"/>
                        <a:ea typeface="+mn-ea"/>
                        <a:cs typeface="Segoe UI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73298723"/>
                  </a:ext>
                </a:extLst>
              </a:tr>
            </a:tbl>
          </a:graphicData>
        </a:graphic>
      </p:graphicFrame>
      <p:sp>
        <p:nvSpPr>
          <p:cNvPr id="9" name="Nadpis 2">
            <a:extLst>
              <a:ext uri="{FF2B5EF4-FFF2-40B4-BE49-F238E27FC236}">
                <a16:creationId xmlns:a16="http://schemas.microsoft.com/office/drawing/2014/main" id="{43E18DED-D98D-F7CD-349D-F6A2CB36997A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5966" y="172112"/>
            <a:ext cx="11280067" cy="882345"/>
          </a:xfrm>
        </p:spPr>
        <p:txBody>
          <a:bodyPr/>
          <a:lstStyle/>
          <a:p>
            <a:pPr>
              <a:defRPr/>
            </a:pPr>
            <a:r>
              <a:rPr lang="cs-CZ" dirty="0"/>
              <a:t>Harmonogram výzev 2025 a 2026</a:t>
            </a:r>
            <a:endParaRPr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OPST">
      <a:dk1>
        <a:srgbClr val="000000"/>
      </a:dk1>
      <a:lt1>
        <a:srgbClr val="FFFFFF"/>
      </a:lt1>
      <a:dk2>
        <a:srgbClr val="3E1F65"/>
      </a:dk2>
      <a:lt2>
        <a:srgbClr val="FFFFFF"/>
      </a:lt2>
      <a:accent1>
        <a:srgbClr val="D19D26"/>
      </a:accent1>
      <a:accent2>
        <a:srgbClr val="24B2A3"/>
      </a:accent2>
      <a:accent3>
        <a:srgbClr val="E73938"/>
      </a:accent3>
      <a:accent4>
        <a:srgbClr val="F2EDF9"/>
      </a:accent4>
      <a:accent5>
        <a:srgbClr val="000000"/>
      </a:accent5>
      <a:accent6>
        <a:srgbClr val="D8D8D8"/>
      </a:accent6>
      <a:hlink>
        <a:srgbClr val="A5A5A5"/>
      </a:hlink>
      <a:folHlink>
        <a:srgbClr val="7F7F7F"/>
      </a:folHlink>
    </a:clrScheme>
    <a:fontScheme name="Office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Motiv Office">
  <a:themeElements>
    <a:clrScheme name="OPST">
      <a:dk1>
        <a:srgbClr val="000000"/>
      </a:dk1>
      <a:lt1>
        <a:srgbClr val="FFFFFF"/>
      </a:lt1>
      <a:dk2>
        <a:srgbClr val="3E1F65"/>
      </a:dk2>
      <a:lt2>
        <a:srgbClr val="FFFFFF"/>
      </a:lt2>
      <a:accent1>
        <a:srgbClr val="D19D26"/>
      </a:accent1>
      <a:accent2>
        <a:srgbClr val="24B2A3"/>
      </a:accent2>
      <a:accent3>
        <a:srgbClr val="E73938"/>
      </a:accent3>
      <a:accent4>
        <a:srgbClr val="F2EDF9"/>
      </a:accent4>
      <a:accent5>
        <a:srgbClr val="000000"/>
      </a:accent5>
      <a:accent6>
        <a:srgbClr val="D8D8D8"/>
      </a:accent6>
      <a:hlink>
        <a:srgbClr val="A5A5A5"/>
      </a:hlink>
      <a:folHlink>
        <a:srgbClr val="7F7F7F"/>
      </a:folHlink>
    </a:clrScheme>
    <a:fontScheme name="Office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387d3c4-aff1-4224-9a44-19f753aad297" xsi:nil="true"/>
    <lcf76f155ced4ddcb4097134ff3c332f xmlns="6a82d5c2-14c9-46d7-acef-660bdd91c4e7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0D35675B5130214A96E45BCD4DA0C6FC" ma:contentTypeVersion="13" ma:contentTypeDescription="Vytvoří nový dokument" ma:contentTypeScope="" ma:versionID="7d26fc5c36c387d204475ecdec94da32">
  <xsd:schema xmlns:xsd="http://www.w3.org/2001/XMLSchema" xmlns:xs="http://www.w3.org/2001/XMLSchema" xmlns:p="http://schemas.microsoft.com/office/2006/metadata/properties" xmlns:ns2="6a82d5c2-14c9-46d7-acef-660bdd91c4e7" xmlns:ns3="d387d3c4-aff1-4224-9a44-19f753aad297" targetNamespace="http://schemas.microsoft.com/office/2006/metadata/properties" ma:root="true" ma:fieldsID="8c4befddd433fab3fbe875f234f26010" ns2:_="" ns3:_="">
    <xsd:import namespace="6a82d5c2-14c9-46d7-acef-660bdd91c4e7"/>
    <xsd:import namespace="d387d3c4-aff1-4224-9a44-19f753aad29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a82d5c2-14c9-46d7-acef-660bdd91c4e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5" nillable="true" ma:displayName="Location" ma:indexed="true" ma:internalName="MediaServiceLocation" ma:readOnly="true">
      <xsd:simpleType>
        <xsd:restriction base="dms:Text"/>
      </xsd:simpleType>
    </xsd:element>
    <xsd:element name="lcf76f155ced4ddcb4097134ff3c332f" ma:index="17" nillable="true" ma:taxonomy="true" ma:internalName="lcf76f155ced4ddcb4097134ff3c332f" ma:taxonomyFieldName="MediaServiceImageTags" ma:displayName="Značky obrázků" ma:readOnly="false" ma:fieldId="{5cf76f15-5ced-4ddc-b409-7134ff3c332f}" ma:taxonomyMulti="true" ma:sspId="bd78041b-cfb6-4e53-adb4-0c41c6fe637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BillingMetadata" ma:index="20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87d3c4-aff1-4224-9a44-19f753aad297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4b3db240-e864-4c48-b2fe-1d9b078911ef}" ma:internalName="TaxCatchAll" ma:showField="CatchAllData" ma:web="d387d3c4-aff1-4224-9a44-19f753aad29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97D1165-14F0-4D99-900A-CF90B06ECA31}">
  <ds:schemaRefs>
    <ds:schemaRef ds:uri="http://schemas.microsoft.com/office/2006/metadata/properties"/>
    <ds:schemaRef ds:uri="http://www.w3.org/2000/xmlns/"/>
    <ds:schemaRef ds:uri="d387d3c4-aff1-4224-9a44-19f753aad297"/>
    <ds:schemaRef ds:uri="http://www.w3.org/2001/XMLSchema-instance"/>
    <ds:schemaRef ds:uri="6a82d5c2-14c9-46d7-acef-660bdd91c4e7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63BA808E-E94A-44DB-B917-2C4E7A1BDBAB}">
  <ds:schemaRefs>
    <ds:schemaRef ds:uri="http://schemas.microsoft.com/office/2006/metadata/contentType"/>
    <ds:schemaRef ds:uri="http://schemas.microsoft.com/office/2006/metadata/properties/metaAttributes"/>
    <ds:schemaRef ds:uri="http://www.w3.org/2000/xmlns/"/>
    <ds:schemaRef ds:uri="http://www.w3.org/2001/XMLSchema"/>
    <ds:schemaRef ds:uri="6a82d5c2-14c9-46d7-acef-660bdd91c4e7"/>
    <ds:schemaRef ds:uri="d387d3c4-aff1-4224-9a44-19f753aad297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E984ABA-9E5B-4CA5-8C65-E1BAF315BDD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layout OPST II</Template>
  <TotalTime>393</TotalTime>
  <Words>1653</Words>
  <Application>Microsoft Office PowerPoint</Application>
  <DocSecurity>0</DocSecurity>
  <PresentationFormat>Širokoúhlá obrazovka</PresentationFormat>
  <Paragraphs>415</Paragraphs>
  <Slides>18</Slides>
  <Notes>17</Notes>
  <HiddenSlides>0</HiddenSlides>
  <MMClips>0</MMClips>
  <ScaleCrop>false</ScaleCrop>
  <HeadingPairs>
    <vt:vector size="6" baseType="variant">
      <vt:variant>
        <vt:lpstr>Použitá písma</vt:lpstr>
      </vt:variant>
      <vt:variant>
        <vt:i4>6</vt:i4>
      </vt:variant>
      <vt:variant>
        <vt:lpstr>Motiv</vt:lpstr>
      </vt:variant>
      <vt:variant>
        <vt:i4>2</vt:i4>
      </vt:variant>
      <vt:variant>
        <vt:lpstr>Nadpisy snímků</vt:lpstr>
      </vt:variant>
      <vt:variant>
        <vt:i4>18</vt:i4>
      </vt:variant>
    </vt:vector>
  </HeadingPairs>
  <TitlesOfParts>
    <vt:vector size="26" baseType="lpstr">
      <vt:lpstr>Arial</vt:lpstr>
      <vt:lpstr>Calibri</vt:lpstr>
      <vt:lpstr>Courier New</vt:lpstr>
      <vt:lpstr>Segoe UI</vt:lpstr>
      <vt:lpstr>Verdana</vt:lpstr>
      <vt:lpstr>Wingdings</vt:lpstr>
      <vt:lpstr>Motiv Office</vt:lpstr>
      <vt:lpstr>1_Motiv Office</vt:lpstr>
      <vt:lpstr>Prezentace aplikace PowerPoint</vt:lpstr>
      <vt:lpstr>Prezentace aplikace PowerPoint</vt:lpstr>
      <vt:lpstr>Prezentace aplikace PowerPoint</vt:lpstr>
      <vt:lpstr>Stav implementace programu – 12. 9. 2025</vt:lpstr>
      <vt:lpstr>Prezentace aplikace PowerPoint</vt:lpstr>
      <vt:lpstr>Prezentace aplikace PowerPoint</vt:lpstr>
      <vt:lpstr>Prezentace aplikace PowerPoint</vt:lpstr>
      <vt:lpstr>Harmonogram výzev na rok 2025</vt:lpstr>
      <vt:lpstr>Harmonogram výzev 2025 a 2026</vt:lpstr>
      <vt:lpstr>Prezentace aplikace PowerPoint</vt:lpstr>
      <vt:lpstr>Aktuality</vt:lpstr>
      <vt:lpstr>Aktuality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#transformujem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subject/>
  <dc:creator>Hanousková Beáta</dc:creator>
  <cp:keywords/>
  <dc:description/>
  <cp:lastModifiedBy>Ondřej Pergl</cp:lastModifiedBy>
  <cp:revision>581</cp:revision>
  <dcterms:created xsi:type="dcterms:W3CDTF">2022-11-18T10:26:31Z</dcterms:created>
  <dcterms:modified xsi:type="dcterms:W3CDTF">2025-09-15T11:37:30Z</dcterms:modified>
  <cp:category/>
  <dc:identifier/>
  <cp:contentStatus/>
  <dc:language/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0x0101000D35675B5130214A96E45BCD4DA0C6FC</vt:lpwstr>
  </property>
  <property fmtid="{D5CDD505-2E9C-101B-9397-08002B2CF9AE}" pid="3" name="MediaServiceImageTags">
    <vt:lpwstr/>
  </property>
</Properties>
</file>